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33"/>
  </p:notesMasterIdLst>
  <p:handoutMasterIdLst>
    <p:handoutMasterId r:id="rId34"/>
  </p:handoutMasterIdLst>
  <p:sldIdLst>
    <p:sldId id="271" r:id="rId4"/>
    <p:sldId id="259" r:id="rId5"/>
    <p:sldId id="290" r:id="rId6"/>
    <p:sldId id="288" r:id="rId7"/>
    <p:sldId id="289" r:id="rId8"/>
    <p:sldId id="272" r:id="rId9"/>
    <p:sldId id="273" r:id="rId10"/>
    <p:sldId id="274" r:id="rId11"/>
    <p:sldId id="301" r:id="rId12"/>
    <p:sldId id="279" r:id="rId13"/>
    <p:sldId id="276" r:id="rId14"/>
    <p:sldId id="296" r:id="rId15"/>
    <p:sldId id="295" r:id="rId16"/>
    <p:sldId id="294" r:id="rId17"/>
    <p:sldId id="293" r:id="rId18"/>
    <p:sldId id="292" r:id="rId19"/>
    <p:sldId id="302" r:id="rId20"/>
    <p:sldId id="285" r:id="rId21"/>
    <p:sldId id="298" r:id="rId22"/>
    <p:sldId id="297" r:id="rId23"/>
    <p:sldId id="287" r:id="rId24"/>
    <p:sldId id="286" r:id="rId25"/>
    <p:sldId id="275" r:id="rId26"/>
    <p:sldId id="284" r:id="rId27"/>
    <p:sldId id="283" r:id="rId28"/>
    <p:sldId id="282" r:id="rId29"/>
    <p:sldId id="299" r:id="rId30"/>
    <p:sldId id="300" r:id="rId31"/>
    <p:sldId id="270" r:id="rId32"/>
  </p:sldIdLst>
  <p:sldSz cx="9144000" cy="6858000" type="screen4x3"/>
  <p:notesSz cx="10234613" cy="7099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3" d="100"/>
          <a:sy n="73" d="100"/>
        </p:scale>
        <p:origin x="-654" y="-4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2.xml"/><Relationship Id="rId21" Type="http://schemas.openxmlformats.org/officeDocument/2006/relationships/slide" Target="slides/slide18.xml"/><Relationship Id="rId34" Type="http://schemas.openxmlformats.org/officeDocument/2006/relationships/handoutMaster" Target="handoutMasters/handout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434999" cy="354965"/>
          </a:xfrm>
          <a:prstGeom prst="rect">
            <a:avLst/>
          </a:prstGeom>
        </p:spPr>
        <p:txBody>
          <a:bodyPr vert="horz" lIns="99040" tIns="49520" rIns="99040" bIns="49520" rtlCol="0"/>
          <a:lstStyle>
            <a:lvl1pPr algn="l">
              <a:defRPr sz="1300"/>
            </a:lvl1pPr>
          </a:lstStyle>
          <a:p>
            <a:endParaRPr lang="en-US"/>
          </a:p>
        </p:txBody>
      </p:sp>
      <p:sp>
        <p:nvSpPr>
          <p:cNvPr id="3" name="Date Placeholder 2"/>
          <p:cNvSpPr>
            <a:spLocks noGrp="1"/>
          </p:cNvSpPr>
          <p:nvPr>
            <p:ph type="dt" sz="quarter" idx="1"/>
          </p:nvPr>
        </p:nvSpPr>
        <p:spPr>
          <a:xfrm>
            <a:off x="5797247" y="0"/>
            <a:ext cx="4434999" cy="354965"/>
          </a:xfrm>
          <a:prstGeom prst="rect">
            <a:avLst/>
          </a:prstGeom>
        </p:spPr>
        <p:txBody>
          <a:bodyPr vert="horz" lIns="99040" tIns="49520" rIns="99040" bIns="49520" rtlCol="0"/>
          <a:lstStyle>
            <a:lvl1pPr algn="r">
              <a:defRPr sz="1300"/>
            </a:lvl1pPr>
          </a:lstStyle>
          <a:p>
            <a:fld id="{B1E9D74A-8C5F-4ED1-8D93-9D86E34CCB7E}" type="datetimeFigureOut">
              <a:rPr lang="en-US" smtClean="0"/>
              <a:pPr/>
              <a:t>3/8/2015</a:t>
            </a:fld>
            <a:endParaRPr lang="en-US"/>
          </a:p>
        </p:txBody>
      </p:sp>
      <p:sp>
        <p:nvSpPr>
          <p:cNvPr id="4" name="Footer Placeholder 3"/>
          <p:cNvSpPr>
            <a:spLocks noGrp="1"/>
          </p:cNvSpPr>
          <p:nvPr>
            <p:ph type="ftr" sz="quarter" idx="2"/>
          </p:nvPr>
        </p:nvSpPr>
        <p:spPr>
          <a:xfrm>
            <a:off x="0" y="6743104"/>
            <a:ext cx="4434999" cy="354965"/>
          </a:xfrm>
          <a:prstGeom prst="rect">
            <a:avLst/>
          </a:prstGeom>
        </p:spPr>
        <p:txBody>
          <a:bodyPr vert="horz" lIns="99040" tIns="49520" rIns="99040" bIns="49520" rtlCol="0" anchor="b"/>
          <a:lstStyle>
            <a:lvl1pPr algn="l">
              <a:defRPr sz="1300"/>
            </a:lvl1pPr>
          </a:lstStyle>
          <a:p>
            <a:endParaRPr lang="en-US"/>
          </a:p>
        </p:txBody>
      </p:sp>
      <p:sp>
        <p:nvSpPr>
          <p:cNvPr id="5" name="Slide Number Placeholder 4"/>
          <p:cNvSpPr>
            <a:spLocks noGrp="1"/>
          </p:cNvSpPr>
          <p:nvPr>
            <p:ph type="sldNum" sz="quarter" idx="3"/>
          </p:nvPr>
        </p:nvSpPr>
        <p:spPr>
          <a:xfrm>
            <a:off x="5797247" y="6743104"/>
            <a:ext cx="4434999" cy="354965"/>
          </a:xfrm>
          <a:prstGeom prst="rect">
            <a:avLst/>
          </a:prstGeom>
        </p:spPr>
        <p:txBody>
          <a:bodyPr vert="horz" lIns="99040" tIns="49520" rIns="99040" bIns="49520" rtlCol="0" anchor="b"/>
          <a:lstStyle>
            <a:lvl1pPr algn="r">
              <a:defRPr sz="1300"/>
            </a:lvl1pPr>
          </a:lstStyle>
          <a:p>
            <a:fld id="{CADBAB72-36FF-40BB-AF92-02A78929914B}" type="slidenum">
              <a:rPr lang="en-US" smtClean="0"/>
              <a:pPr/>
              <a:t>‹#›</a:t>
            </a:fld>
            <a:endParaRPr lang="en-US"/>
          </a:p>
        </p:txBody>
      </p:sp>
    </p:spTree>
    <p:extLst>
      <p:ext uri="{BB962C8B-B14F-4D97-AF65-F5344CB8AC3E}">
        <p14:creationId xmlns:p14="http://schemas.microsoft.com/office/powerpoint/2010/main" val="35782831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434999" cy="354965"/>
          </a:xfrm>
          <a:prstGeom prst="rect">
            <a:avLst/>
          </a:prstGeom>
        </p:spPr>
        <p:txBody>
          <a:bodyPr vert="horz" lIns="99040" tIns="49520" rIns="99040" bIns="49520" rtlCol="0"/>
          <a:lstStyle>
            <a:lvl1pPr algn="l">
              <a:defRPr sz="1300"/>
            </a:lvl1pPr>
          </a:lstStyle>
          <a:p>
            <a:endParaRPr lang="en-US"/>
          </a:p>
        </p:txBody>
      </p:sp>
      <p:sp>
        <p:nvSpPr>
          <p:cNvPr id="3" name="Date Placeholder 2"/>
          <p:cNvSpPr>
            <a:spLocks noGrp="1"/>
          </p:cNvSpPr>
          <p:nvPr>
            <p:ph type="dt" idx="1"/>
          </p:nvPr>
        </p:nvSpPr>
        <p:spPr>
          <a:xfrm>
            <a:off x="5797247" y="0"/>
            <a:ext cx="4434999" cy="354965"/>
          </a:xfrm>
          <a:prstGeom prst="rect">
            <a:avLst/>
          </a:prstGeom>
        </p:spPr>
        <p:txBody>
          <a:bodyPr vert="horz" lIns="99040" tIns="49520" rIns="99040" bIns="49520" rtlCol="0"/>
          <a:lstStyle>
            <a:lvl1pPr algn="r">
              <a:defRPr sz="1300"/>
            </a:lvl1pPr>
          </a:lstStyle>
          <a:p>
            <a:fld id="{F79D1EB2-3A78-47B7-926B-6AE2A933541A}" type="datetimeFigureOut">
              <a:rPr lang="en-US" smtClean="0"/>
              <a:pPr/>
              <a:t>3/8/2015</a:t>
            </a:fld>
            <a:endParaRPr lang="en-US"/>
          </a:p>
        </p:txBody>
      </p:sp>
      <p:sp>
        <p:nvSpPr>
          <p:cNvPr id="4" name="Slide Image Placeholder 3"/>
          <p:cNvSpPr>
            <a:spLocks noGrp="1" noRot="1" noChangeAspect="1"/>
          </p:cNvSpPr>
          <p:nvPr>
            <p:ph type="sldImg" idx="2"/>
          </p:nvPr>
        </p:nvSpPr>
        <p:spPr>
          <a:xfrm>
            <a:off x="3341688" y="531813"/>
            <a:ext cx="3551237" cy="2662237"/>
          </a:xfrm>
          <a:prstGeom prst="rect">
            <a:avLst/>
          </a:prstGeom>
          <a:noFill/>
          <a:ln w="12700">
            <a:solidFill>
              <a:prstClr val="black"/>
            </a:solidFill>
          </a:ln>
        </p:spPr>
        <p:txBody>
          <a:bodyPr vert="horz" lIns="99040" tIns="49520" rIns="99040" bIns="49520" rtlCol="0" anchor="ctr"/>
          <a:lstStyle/>
          <a:p>
            <a:endParaRPr lang="en-US"/>
          </a:p>
        </p:txBody>
      </p:sp>
      <p:sp>
        <p:nvSpPr>
          <p:cNvPr id="5" name="Notes Placeholder 4"/>
          <p:cNvSpPr>
            <a:spLocks noGrp="1"/>
          </p:cNvSpPr>
          <p:nvPr>
            <p:ph type="body" sz="quarter" idx="3"/>
          </p:nvPr>
        </p:nvSpPr>
        <p:spPr>
          <a:xfrm>
            <a:off x="1023462" y="3372167"/>
            <a:ext cx="8187690" cy="3194685"/>
          </a:xfrm>
          <a:prstGeom prst="rect">
            <a:avLst/>
          </a:prstGeom>
        </p:spPr>
        <p:txBody>
          <a:bodyPr vert="horz" lIns="99040" tIns="49520" rIns="99040" bIns="495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743104"/>
            <a:ext cx="4434999" cy="354965"/>
          </a:xfrm>
          <a:prstGeom prst="rect">
            <a:avLst/>
          </a:prstGeom>
        </p:spPr>
        <p:txBody>
          <a:bodyPr vert="horz" lIns="99040" tIns="49520" rIns="99040" bIns="49520" rtlCol="0" anchor="b"/>
          <a:lstStyle>
            <a:lvl1pPr algn="l">
              <a:defRPr sz="1300"/>
            </a:lvl1pPr>
          </a:lstStyle>
          <a:p>
            <a:endParaRPr lang="en-US"/>
          </a:p>
        </p:txBody>
      </p:sp>
      <p:sp>
        <p:nvSpPr>
          <p:cNvPr id="7" name="Slide Number Placeholder 6"/>
          <p:cNvSpPr>
            <a:spLocks noGrp="1"/>
          </p:cNvSpPr>
          <p:nvPr>
            <p:ph type="sldNum" sz="quarter" idx="5"/>
          </p:nvPr>
        </p:nvSpPr>
        <p:spPr>
          <a:xfrm>
            <a:off x="5797247" y="6743104"/>
            <a:ext cx="4434999" cy="354965"/>
          </a:xfrm>
          <a:prstGeom prst="rect">
            <a:avLst/>
          </a:prstGeom>
        </p:spPr>
        <p:txBody>
          <a:bodyPr vert="horz" lIns="99040" tIns="49520" rIns="99040" bIns="49520" rtlCol="0" anchor="b"/>
          <a:lstStyle>
            <a:lvl1pPr algn="r">
              <a:defRPr sz="1300"/>
            </a:lvl1pPr>
          </a:lstStyle>
          <a:p>
            <a:fld id="{8D139101-4DE4-42C7-A93F-71345534ED7A}" type="slidenum">
              <a:rPr lang="en-US" smtClean="0"/>
              <a:pPr/>
              <a:t>‹#›</a:t>
            </a:fld>
            <a:endParaRPr lang="en-US"/>
          </a:p>
        </p:txBody>
      </p:sp>
    </p:spTree>
    <p:extLst>
      <p:ext uri="{BB962C8B-B14F-4D97-AF65-F5344CB8AC3E}">
        <p14:creationId xmlns:p14="http://schemas.microsoft.com/office/powerpoint/2010/main" val="1828866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11:15 AM</a:t>
            </a:fld>
            <a:endParaRPr lang="en-US" dirty="0"/>
          </a:p>
        </p:txBody>
      </p:sp>
      <p:sp>
        <p:nvSpPr>
          <p:cNvPr id="6" name="Footer Placeholder 5"/>
          <p:cNvSpPr>
            <a:spLocks noGrp="1"/>
          </p:cNvSpPr>
          <p:nvPr>
            <p:ph type="ftr" sz="quarter" idx="12"/>
          </p:nvPr>
        </p:nvSpPr>
        <p:spPr>
          <a:xfrm>
            <a:off x="0" y="6743104"/>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4"/>
            <a:ext cx="1021093" cy="354965"/>
          </a:xfrm>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11:31 AM</a:t>
            </a:fld>
            <a:endParaRPr lang="en-US" dirty="0"/>
          </a:p>
        </p:txBody>
      </p:sp>
      <p:sp>
        <p:nvSpPr>
          <p:cNvPr id="6" name="Footer Placeholder 5"/>
          <p:cNvSpPr>
            <a:spLocks noGrp="1"/>
          </p:cNvSpPr>
          <p:nvPr>
            <p:ph type="ftr" sz="quarter" idx="12"/>
          </p:nvPr>
        </p:nvSpPr>
        <p:spPr>
          <a:xfrm>
            <a:off x="0" y="6743104"/>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4"/>
            <a:ext cx="1021093" cy="354965"/>
          </a:xfrm>
        </p:spPr>
        <p:txBody>
          <a:bodyPr/>
          <a:lstStyle/>
          <a:p>
            <a:fld id="{EC87E0CF-87F6-4B58-B8B8-DCAB2DAAF3CA}"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11:31 AM</a:t>
            </a:fld>
            <a:endParaRPr lang="en-US" dirty="0"/>
          </a:p>
        </p:txBody>
      </p:sp>
      <p:sp>
        <p:nvSpPr>
          <p:cNvPr id="6" name="Footer Placeholder 5"/>
          <p:cNvSpPr>
            <a:spLocks noGrp="1"/>
          </p:cNvSpPr>
          <p:nvPr>
            <p:ph type="ftr" sz="quarter" idx="12"/>
          </p:nvPr>
        </p:nvSpPr>
        <p:spPr>
          <a:xfrm>
            <a:off x="0" y="6743104"/>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4"/>
            <a:ext cx="1021093" cy="354965"/>
          </a:xfrm>
        </p:spPr>
        <p:txBody>
          <a:bodyPr/>
          <a:lstStyle/>
          <a:p>
            <a:fld id="{EC87E0CF-87F6-4B58-B8B8-DCAB2DAAF3CA}"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11:39 AM</a:t>
            </a:fld>
            <a:endParaRPr lang="en-US" dirty="0"/>
          </a:p>
        </p:txBody>
      </p:sp>
      <p:sp>
        <p:nvSpPr>
          <p:cNvPr id="6" name="Footer Placeholder 5"/>
          <p:cNvSpPr>
            <a:spLocks noGrp="1"/>
          </p:cNvSpPr>
          <p:nvPr>
            <p:ph type="ftr" sz="quarter" idx="12"/>
          </p:nvPr>
        </p:nvSpPr>
        <p:spPr>
          <a:xfrm>
            <a:off x="0" y="6743104"/>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4"/>
            <a:ext cx="1021093" cy="354965"/>
          </a:xfrm>
        </p:spPr>
        <p:txBody>
          <a:bodyPr/>
          <a:lstStyle/>
          <a:p>
            <a:fld id="{EC87E0CF-87F6-4B58-B8B8-DCAB2DAAF3CA}"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11:39 AM</a:t>
            </a:fld>
            <a:endParaRPr lang="en-US" dirty="0"/>
          </a:p>
        </p:txBody>
      </p:sp>
      <p:sp>
        <p:nvSpPr>
          <p:cNvPr id="6" name="Footer Placeholder 5"/>
          <p:cNvSpPr>
            <a:spLocks noGrp="1"/>
          </p:cNvSpPr>
          <p:nvPr>
            <p:ph type="ftr" sz="quarter" idx="12"/>
          </p:nvPr>
        </p:nvSpPr>
        <p:spPr>
          <a:xfrm>
            <a:off x="0" y="6743104"/>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4"/>
            <a:ext cx="1021093" cy="354965"/>
          </a:xfrm>
        </p:spPr>
        <p:txBody>
          <a:bodyPr/>
          <a:lstStyle/>
          <a:p>
            <a:fld id="{EC87E0CF-87F6-4B58-B8B8-DCAB2DAAF3CA}"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11:39 AM</a:t>
            </a:fld>
            <a:endParaRPr lang="en-US" dirty="0"/>
          </a:p>
        </p:txBody>
      </p:sp>
      <p:sp>
        <p:nvSpPr>
          <p:cNvPr id="6" name="Footer Placeholder 5"/>
          <p:cNvSpPr>
            <a:spLocks noGrp="1"/>
          </p:cNvSpPr>
          <p:nvPr>
            <p:ph type="ftr" sz="quarter" idx="12"/>
          </p:nvPr>
        </p:nvSpPr>
        <p:spPr>
          <a:xfrm>
            <a:off x="0" y="6743104"/>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4"/>
            <a:ext cx="1021093" cy="354965"/>
          </a:xfrm>
        </p:spPr>
        <p:txBody>
          <a:bodyPr/>
          <a:lstStyle/>
          <a:p>
            <a:fld id="{EC87E0CF-87F6-4B58-B8B8-DCAB2DAAF3CA}"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11:39 AM</a:t>
            </a:fld>
            <a:endParaRPr lang="en-US" dirty="0"/>
          </a:p>
        </p:txBody>
      </p:sp>
      <p:sp>
        <p:nvSpPr>
          <p:cNvPr id="6" name="Footer Placeholder 5"/>
          <p:cNvSpPr>
            <a:spLocks noGrp="1"/>
          </p:cNvSpPr>
          <p:nvPr>
            <p:ph type="ftr" sz="quarter" idx="12"/>
          </p:nvPr>
        </p:nvSpPr>
        <p:spPr>
          <a:xfrm>
            <a:off x="0" y="6743104"/>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4"/>
            <a:ext cx="1021093" cy="354965"/>
          </a:xfrm>
        </p:spPr>
        <p:txBody>
          <a:bodyPr/>
          <a:lstStyle/>
          <a:p>
            <a:fld id="{EC87E0CF-87F6-4B58-B8B8-DCAB2DAAF3CA}"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11:38 AM</a:t>
            </a:fld>
            <a:endParaRPr lang="en-US" dirty="0"/>
          </a:p>
        </p:txBody>
      </p:sp>
      <p:sp>
        <p:nvSpPr>
          <p:cNvPr id="6" name="Footer Placeholder 5"/>
          <p:cNvSpPr>
            <a:spLocks noGrp="1"/>
          </p:cNvSpPr>
          <p:nvPr>
            <p:ph type="ftr" sz="quarter" idx="12"/>
          </p:nvPr>
        </p:nvSpPr>
        <p:spPr>
          <a:xfrm>
            <a:off x="0" y="6743104"/>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4"/>
            <a:ext cx="1021093" cy="354965"/>
          </a:xfrm>
        </p:spPr>
        <p:txBody>
          <a:bodyPr/>
          <a:lstStyle/>
          <a:p>
            <a:fld id="{EC87E0CF-87F6-4B58-B8B8-DCAB2DAAF3CA}"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11:53 AM</a:t>
            </a:fld>
            <a:endParaRPr lang="en-US" dirty="0"/>
          </a:p>
        </p:txBody>
      </p:sp>
      <p:sp>
        <p:nvSpPr>
          <p:cNvPr id="6" name="Footer Placeholder 5"/>
          <p:cNvSpPr>
            <a:spLocks noGrp="1"/>
          </p:cNvSpPr>
          <p:nvPr>
            <p:ph type="ftr" sz="quarter" idx="12"/>
          </p:nvPr>
        </p:nvSpPr>
        <p:spPr>
          <a:xfrm>
            <a:off x="0" y="6743104"/>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4"/>
            <a:ext cx="1021093" cy="354965"/>
          </a:xfrm>
        </p:spPr>
        <p:txBody>
          <a:bodyPr/>
          <a:lstStyle/>
          <a:p>
            <a:fld id="{EC87E0CF-87F6-4B58-B8B8-DCAB2DAAF3CA}"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11:31 AM</a:t>
            </a:fld>
            <a:endParaRPr lang="en-US" dirty="0"/>
          </a:p>
        </p:txBody>
      </p:sp>
      <p:sp>
        <p:nvSpPr>
          <p:cNvPr id="6" name="Footer Placeholder 5"/>
          <p:cNvSpPr>
            <a:spLocks noGrp="1"/>
          </p:cNvSpPr>
          <p:nvPr>
            <p:ph type="ftr" sz="quarter" idx="12"/>
          </p:nvPr>
        </p:nvSpPr>
        <p:spPr>
          <a:xfrm>
            <a:off x="0" y="6743104"/>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4"/>
            <a:ext cx="1021093" cy="354965"/>
          </a:xfrm>
        </p:spPr>
        <p:txBody>
          <a:bodyPr/>
          <a:lstStyle/>
          <a:p>
            <a:fld id="{EC87E0CF-87F6-4B58-B8B8-DCAB2DAAF3CA}"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11:41 AM</a:t>
            </a:fld>
            <a:endParaRPr lang="en-US" dirty="0"/>
          </a:p>
        </p:txBody>
      </p:sp>
      <p:sp>
        <p:nvSpPr>
          <p:cNvPr id="6" name="Footer Placeholder 5"/>
          <p:cNvSpPr>
            <a:spLocks noGrp="1"/>
          </p:cNvSpPr>
          <p:nvPr>
            <p:ph type="ftr" sz="quarter" idx="12"/>
          </p:nvPr>
        </p:nvSpPr>
        <p:spPr>
          <a:xfrm>
            <a:off x="0" y="6743104"/>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4"/>
            <a:ext cx="1021093" cy="354965"/>
          </a:xfrm>
        </p:spPr>
        <p:txBody>
          <a:bodyPr/>
          <a:lstStyle/>
          <a:p>
            <a:fld id="{EC87E0CF-87F6-4B58-B8B8-DCAB2DAAF3CA}"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11:22 AM</a:t>
            </a:fld>
            <a:endParaRPr lang="en-US" dirty="0"/>
          </a:p>
        </p:txBody>
      </p:sp>
      <p:sp>
        <p:nvSpPr>
          <p:cNvPr id="6" name="Footer Placeholder 5"/>
          <p:cNvSpPr>
            <a:spLocks noGrp="1"/>
          </p:cNvSpPr>
          <p:nvPr>
            <p:ph type="ftr" sz="quarter" idx="12"/>
          </p:nvPr>
        </p:nvSpPr>
        <p:spPr>
          <a:xfrm>
            <a:off x="0" y="6743104"/>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4"/>
            <a:ext cx="1021093" cy="354965"/>
          </a:xfrm>
        </p:spPr>
        <p:txBody>
          <a:bodyPr/>
          <a:lstStyle/>
          <a:p>
            <a:fld id="{EC87E0CF-87F6-4B58-B8B8-DCAB2DAAF3CA}"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11:40 AM</a:t>
            </a:fld>
            <a:endParaRPr lang="en-US" dirty="0"/>
          </a:p>
        </p:txBody>
      </p:sp>
      <p:sp>
        <p:nvSpPr>
          <p:cNvPr id="6" name="Footer Placeholder 5"/>
          <p:cNvSpPr>
            <a:spLocks noGrp="1"/>
          </p:cNvSpPr>
          <p:nvPr>
            <p:ph type="ftr" sz="quarter" idx="12"/>
          </p:nvPr>
        </p:nvSpPr>
        <p:spPr>
          <a:xfrm>
            <a:off x="0" y="6743104"/>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4"/>
            <a:ext cx="1021093" cy="354965"/>
          </a:xfrm>
        </p:spPr>
        <p:txBody>
          <a:bodyPr/>
          <a:lstStyle/>
          <a:p>
            <a:fld id="{EC87E0CF-87F6-4B58-B8B8-DCAB2DAAF3CA}"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11:31 AM</a:t>
            </a:fld>
            <a:endParaRPr lang="en-US" dirty="0"/>
          </a:p>
        </p:txBody>
      </p:sp>
      <p:sp>
        <p:nvSpPr>
          <p:cNvPr id="6" name="Footer Placeholder 5"/>
          <p:cNvSpPr>
            <a:spLocks noGrp="1"/>
          </p:cNvSpPr>
          <p:nvPr>
            <p:ph type="ftr" sz="quarter" idx="12"/>
          </p:nvPr>
        </p:nvSpPr>
        <p:spPr>
          <a:xfrm>
            <a:off x="0" y="6743104"/>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4"/>
            <a:ext cx="1021093" cy="354965"/>
          </a:xfrm>
        </p:spPr>
        <p:txBody>
          <a:bodyPr/>
          <a:lstStyle/>
          <a:p>
            <a:fld id="{EC87E0CF-87F6-4B58-B8B8-DCAB2DAAF3CA}"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11:32 AM</a:t>
            </a:fld>
            <a:endParaRPr lang="en-US" dirty="0"/>
          </a:p>
        </p:txBody>
      </p:sp>
      <p:sp>
        <p:nvSpPr>
          <p:cNvPr id="6" name="Footer Placeholder 5"/>
          <p:cNvSpPr>
            <a:spLocks noGrp="1"/>
          </p:cNvSpPr>
          <p:nvPr>
            <p:ph type="ftr" sz="quarter" idx="12"/>
          </p:nvPr>
        </p:nvSpPr>
        <p:spPr>
          <a:xfrm>
            <a:off x="0" y="6743104"/>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4"/>
            <a:ext cx="1021093" cy="354965"/>
          </a:xfrm>
        </p:spPr>
        <p:txBody>
          <a:bodyPr/>
          <a:lstStyle/>
          <a:p>
            <a:fld id="{EC87E0CF-87F6-4B58-B8B8-DCAB2DAAF3CA}"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11:32 AM</a:t>
            </a:fld>
            <a:endParaRPr lang="en-US" dirty="0"/>
          </a:p>
        </p:txBody>
      </p:sp>
      <p:sp>
        <p:nvSpPr>
          <p:cNvPr id="6" name="Footer Placeholder 5"/>
          <p:cNvSpPr>
            <a:spLocks noGrp="1"/>
          </p:cNvSpPr>
          <p:nvPr>
            <p:ph type="ftr" sz="quarter" idx="12"/>
          </p:nvPr>
        </p:nvSpPr>
        <p:spPr>
          <a:xfrm>
            <a:off x="0" y="6743104"/>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4"/>
            <a:ext cx="1021093" cy="354965"/>
          </a:xfrm>
        </p:spPr>
        <p:txBody>
          <a:bodyPr/>
          <a:lstStyle/>
          <a:p>
            <a:fld id="{EC87E0CF-87F6-4B58-B8B8-DCAB2DAAF3CA}"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11:32 AM</a:t>
            </a:fld>
            <a:endParaRPr lang="en-US" dirty="0"/>
          </a:p>
        </p:txBody>
      </p:sp>
      <p:sp>
        <p:nvSpPr>
          <p:cNvPr id="6" name="Footer Placeholder 5"/>
          <p:cNvSpPr>
            <a:spLocks noGrp="1"/>
          </p:cNvSpPr>
          <p:nvPr>
            <p:ph type="ftr" sz="quarter" idx="12"/>
          </p:nvPr>
        </p:nvSpPr>
        <p:spPr>
          <a:xfrm>
            <a:off x="0" y="6743104"/>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4"/>
            <a:ext cx="1021093" cy="354965"/>
          </a:xfrm>
        </p:spPr>
        <p:txBody>
          <a:bodyPr/>
          <a:lstStyle/>
          <a:p>
            <a:fld id="{EC87E0CF-87F6-4B58-B8B8-DCAB2DAAF3CA}"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11:32 AM</a:t>
            </a:fld>
            <a:endParaRPr lang="en-US" dirty="0"/>
          </a:p>
        </p:txBody>
      </p:sp>
      <p:sp>
        <p:nvSpPr>
          <p:cNvPr id="6" name="Footer Placeholder 5"/>
          <p:cNvSpPr>
            <a:spLocks noGrp="1"/>
          </p:cNvSpPr>
          <p:nvPr>
            <p:ph type="ftr" sz="quarter" idx="12"/>
          </p:nvPr>
        </p:nvSpPr>
        <p:spPr>
          <a:xfrm>
            <a:off x="0" y="6743104"/>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4"/>
            <a:ext cx="1021093" cy="354965"/>
          </a:xfrm>
        </p:spPr>
        <p:txBody>
          <a:bodyPr/>
          <a:lstStyle/>
          <a:p>
            <a:fld id="{EC87E0CF-87F6-4B58-B8B8-DCAB2DAAF3CA}"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11:32 AM</a:t>
            </a:fld>
            <a:endParaRPr lang="en-US" dirty="0"/>
          </a:p>
        </p:txBody>
      </p:sp>
      <p:sp>
        <p:nvSpPr>
          <p:cNvPr id="6" name="Footer Placeholder 5"/>
          <p:cNvSpPr>
            <a:spLocks noGrp="1"/>
          </p:cNvSpPr>
          <p:nvPr>
            <p:ph type="ftr" sz="quarter" idx="12"/>
          </p:nvPr>
        </p:nvSpPr>
        <p:spPr>
          <a:xfrm>
            <a:off x="0" y="6743104"/>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4"/>
            <a:ext cx="1021093" cy="354965"/>
          </a:xfrm>
        </p:spPr>
        <p:txBody>
          <a:bodyPr/>
          <a:lstStyle/>
          <a:p>
            <a:fld id="{EC87E0CF-87F6-4B58-B8B8-DCAB2DAAF3CA}"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11:43 AM</a:t>
            </a:fld>
            <a:endParaRPr lang="en-US" dirty="0"/>
          </a:p>
        </p:txBody>
      </p:sp>
      <p:sp>
        <p:nvSpPr>
          <p:cNvPr id="6" name="Footer Placeholder 5"/>
          <p:cNvSpPr>
            <a:spLocks noGrp="1"/>
          </p:cNvSpPr>
          <p:nvPr>
            <p:ph type="ftr" sz="quarter" idx="12"/>
          </p:nvPr>
        </p:nvSpPr>
        <p:spPr>
          <a:xfrm>
            <a:off x="0" y="6743104"/>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4"/>
            <a:ext cx="1021093" cy="354965"/>
          </a:xfrm>
        </p:spPr>
        <p:txBody>
          <a:bodyPr/>
          <a:lstStyle/>
          <a:p>
            <a:fld id="{EC87E0CF-87F6-4B58-B8B8-DCAB2DAAF3CA}"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11:47 AM</a:t>
            </a:fld>
            <a:endParaRPr lang="en-US" dirty="0"/>
          </a:p>
        </p:txBody>
      </p:sp>
      <p:sp>
        <p:nvSpPr>
          <p:cNvPr id="6" name="Footer Placeholder 5"/>
          <p:cNvSpPr>
            <a:spLocks noGrp="1"/>
          </p:cNvSpPr>
          <p:nvPr>
            <p:ph type="ftr" sz="quarter" idx="12"/>
          </p:nvPr>
        </p:nvSpPr>
        <p:spPr>
          <a:xfrm>
            <a:off x="0" y="6743104"/>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4"/>
            <a:ext cx="1021093" cy="354965"/>
          </a:xfrm>
        </p:spPr>
        <p:txBody>
          <a:bodyPr/>
          <a:lstStyle/>
          <a:p>
            <a:fld id="{EC87E0CF-87F6-4B58-B8B8-DCAB2DAAF3CA}"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11:32 AM</a:t>
            </a:fld>
            <a:endParaRPr lang="en-US" dirty="0"/>
          </a:p>
        </p:txBody>
      </p:sp>
      <p:sp>
        <p:nvSpPr>
          <p:cNvPr id="6" name="Footer Placeholder 5"/>
          <p:cNvSpPr>
            <a:spLocks noGrp="1"/>
          </p:cNvSpPr>
          <p:nvPr>
            <p:ph type="ftr" sz="quarter" idx="12"/>
          </p:nvPr>
        </p:nvSpPr>
        <p:spPr>
          <a:xfrm>
            <a:off x="0" y="6743104"/>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4"/>
            <a:ext cx="1021093" cy="354965"/>
          </a:xfrm>
        </p:spPr>
        <p:txBody>
          <a:bodyPr/>
          <a:lstStyle/>
          <a:p>
            <a:fld id="{EC87E0CF-87F6-4B58-B8B8-DCAB2DAAF3CA}"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11:32 AM</a:t>
            </a:fld>
            <a:endParaRPr lang="en-US" dirty="0"/>
          </a:p>
        </p:txBody>
      </p:sp>
      <p:sp>
        <p:nvSpPr>
          <p:cNvPr id="6" name="Footer Placeholder 5"/>
          <p:cNvSpPr>
            <a:spLocks noGrp="1"/>
          </p:cNvSpPr>
          <p:nvPr>
            <p:ph type="ftr" sz="quarter" idx="12"/>
          </p:nvPr>
        </p:nvSpPr>
        <p:spPr>
          <a:xfrm>
            <a:off x="0" y="6743104"/>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4"/>
            <a:ext cx="1021093" cy="354965"/>
          </a:xfrm>
        </p:spPr>
        <p:txBody>
          <a:bodyPr/>
          <a:lstStyle/>
          <a:p>
            <a:fld id="{EC87E0CF-87F6-4B58-B8B8-DCAB2DAAF3CA}"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11:31 AM</a:t>
            </a:fld>
            <a:endParaRPr lang="en-US" dirty="0"/>
          </a:p>
        </p:txBody>
      </p:sp>
      <p:sp>
        <p:nvSpPr>
          <p:cNvPr id="6" name="Footer Placeholder 5"/>
          <p:cNvSpPr>
            <a:spLocks noGrp="1"/>
          </p:cNvSpPr>
          <p:nvPr>
            <p:ph type="ftr" sz="quarter" idx="12"/>
          </p:nvPr>
        </p:nvSpPr>
        <p:spPr>
          <a:xfrm>
            <a:off x="0" y="6743104"/>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4"/>
            <a:ext cx="1021093" cy="354965"/>
          </a:xfrm>
        </p:spPr>
        <p:txBody>
          <a:bodyPr/>
          <a:lstStyle/>
          <a:p>
            <a:fld id="{EC87E0CF-87F6-4B58-B8B8-DCAB2DAAF3CA}"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11:31 AM</a:t>
            </a:fld>
            <a:endParaRPr lang="en-US" dirty="0"/>
          </a:p>
        </p:txBody>
      </p:sp>
      <p:sp>
        <p:nvSpPr>
          <p:cNvPr id="6" name="Footer Placeholder 5"/>
          <p:cNvSpPr>
            <a:spLocks noGrp="1"/>
          </p:cNvSpPr>
          <p:nvPr>
            <p:ph type="ftr" sz="quarter" idx="12"/>
          </p:nvPr>
        </p:nvSpPr>
        <p:spPr>
          <a:xfrm>
            <a:off x="0" y="6743104"/>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4"/>
            <a:ext cx="1021093" cy="354965"/>
          </a:xfrm>
        </p:spPr>
        <p:txBody>
          <a:bodyPr/>
          <a:lstStyle/>
          <a:p>
            <a:fld id="{EC87E0CF-87F6-4B58-B8B8-DCAB2DAAF3CA}"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11:31 AM</a:t>
            </a:fld>
            <a:endParaRPr lang="en-US" dirty="0"/>
          </a:p>
        </p:txBody>
      </p:sp>
      <p:sp>
        <p:nvSpPr>
          <p:cNvPr id="6" name="Footer Placeholder 5"/>
          <p:cNvSpPr>
            <a:spLocks noGrp="1"/>
          </p:cNvSpPr>
          <p:nvPr>
            <p:ph type="ftr" sz="quarter" idx="12"/>
          </p:nvPr>
        </p:nvSpPr>
        <p:spPr>
          <a:xfrm>
            <a:off x="0" y="6743103"/>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3"/>
            <a:ext cx="1021093" cy="354965"/>
          </a:xfrm>
        </p:spPr>
        <p:txBody>
          <a:bodyPr/>
          <a:lstStyle/>
          <a:p>
            <a:fld id="{EC87E0CF-87F6-4B58-B8B8-DCAB2DAAF3CA}"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11:31 AM</a:t>
            </a:fld>
            <a:endParaRPr lang="en-US" dirty="0"/>
          </a:p>
        </p:txBody>
      </p:sp>
      <p:sp>
        <p:nvSpPr>
          <p:cNvPr id="6" name="Footer Placeholder 5"/>
          <p:cNvSpPr>
            <a:spLocks noGrp="1"/>
          </p:cNvSpPr>
          <p:nvPr>
            <p:ph type="ftr" sz="quarter" idx="12"/>
          </p:nvPr>
        </p:nvSpPr>
        <p:spPr>
          <a:xfrm>
            <a:off x="0" y="6743103"/>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3"/>
            <a:ext cx="1021093" cy="354965"/>
          </a:xfrm>
        </p:spPr>
        <p:txBody>
          <a:bodyPr/>
          <a:lstStyle/>
          <a:p>
            <a:fld id="{EC87E0CF-87F6-4B58-B8B8-DCAB2DAAF3CA}"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11:50 AM</a:t>
            </a:fld>
            <a:endParaRPr lang="en-US" dirty="0"/>
          </a:p>
        </p:txBody>
      </p:sp>
      <p:sp>
        <p:nvSpPr>
          <p:cNvPr id="6" name="Footer Placeholder 5"/>
          <p:cNvSpPr>
            <a:spLocks noGrp="1"/>
          </p:cNvSpPr>
          <p:nvPr>
            <p:ph type="ftr" sz="quarter" idx="12"/>
          </p:nvPr>
        </p:nvSpPr>
        <p:spPr>
          <a:xfrm>
            <a:off x="0" y="6743104"/>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4"/>
            <a:ext cx="1021093" cy="354965"/>
          </a:xfrm>
        </p:spPr>
        <p:txBody>
          <a:bodyPr/>
          <a:lstStyle/>
          <a:p>
            <a:fld id="{EC87E0CF-87F6-4B58-B8B8-DCAB2DAAF3CA}"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3/8/2015 11:51 AM</a:t>
            </a:fld>
            <a:endParaRPr lang="en-US" dirty="0"/>
          </a:p>
        </p:txBody>
      </p:sp>
      <p:sp>
        <p:nvSpPr>
          <p:cNvPr id="6" name="Footer Placeholder 5"/>
          <p:cNvSpPr>
            <a:spLocks noGrp="1"/>
          </p:cNvSpPr>
          <p:nvPr>
            <p:ph type="ftr" sz="quarter" idx="12"/>
          </p:nvPr>
        </p:nvSpPr>
        <p:spPr>
          <a:xfrm>
            <a:off x="0" y="6743104"/>
            <a:ext cx="9211152" cy="354965"/>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9211151" y="6743104"/>
            <a:ext cx="1021093" cy="354965"/>
          </a:xfrm>
        </p:spPr>
        <p:txBody>
          <a:bodyPr/>
          <a:lstStyle/>
          <a:p>
            <a:fld id="{EC87E0CF-87F6-4B58-B8B8-DCAB2DAAF3CA}"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322443"/>
            <a:ext cx="8501270" cy="609398"/>
          </a:xfrm>
          <a:prstGeom prst="rect">
            <a:avLst/>
          </a:prstGeom>
        </p:spPr>
        <p:txBody>
          <a:bodyPr/>
          <a:lstStyle/>
          <a:p>
            <a:pPr algn="ctr">
              <a:buFont typeface="Monotype Sorts" pitchFamily="2" charset="2"/>
              <a:buNone/>
            </a:pPr>
            <a:r>
              <a:rPr lang="en-US" sz="4400" b="1" dirty="0" smtClean="0">
                <a:latin typeface="Tahoma" pitchFamily="34" charset="0"/>
              </a:rPr>
              <a:t>Childhood Issues</a:t>
            </a:r>
          </a:p>
        </p:txBody>
      </p:sp>
    </p:spTree>
    <p:extLst>
      <p:ext uri="{BB962C8B-B14F-4D97-AF65-F5344CB8AC3E}">
        <p14:creationId xmlns:p14="http://schemas.microsoft.com/office/powerpoint/2010/main" val="947433938"/>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2514600"/>
            <a:ext cx="8107362" cy="997196"/>
          </a:xfrm>
          <a:prstGeom prst="rect">
            <a:avLst/>
          </a:prstGeom>
        </p:spPr>
        <p:txBody>
          <a:bodyPr/>
          <a:lstStyle/>
          <a:p>
            <a:pPr marL="287338" lvl="1" indent="0" algn="ctr">
              <a:buNone/>
            </a:pPr>
            <a:r>
              <a:rPr lang="en-US" sz="3600" dirty="0" smtClean="0"/>
              <a:t>Leftover emotions from early years is </a:t>
            </a:r>
            <a:r>
              <a:rPr lang="en-US" sz="3600" u="sng" dirty="0" smtClean="0"/>
              <a:t>Emotional</a:t>
            </a:r>
            <a:r>
              <a:rPr lang="en-US" sz="3600" dirty="0" smtClean="0"/>
              <a:t> </a:t>
            </a:r>
            <a:r>
              <a:rPr lang="en-US" sz="3600" u="sng" dirty="0" smtClean="0"/>
              <a:t>Baggage</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Knapsack</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10</a:t>
            </a:fld>
            <a:endParaRPr lang="en-US" sz="3200" dirty="0">
              <a:solidFill>
                <a:schemeClr val="accent4">
                  <a:lumMod val="50000"/>
                </a:schemeClr>
              </a:solidFill>
            </a:endParaRPr>
          </a:p>
        </p:txBody>
      </p:sp>
    </p:spTree>
    <p:extLst>
      <p:ext uri="{BB962C8B-B14F-4D97-AF65-F5344CB8AC3E}">
        <p14:creationId xmlns:p14="http://schemas.microsoft.com/office/powerpoint/2010/main" val="3096797421"/>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2514600"/>
            <a:ext cx="8107362" cy="1040285"/>
          </a:xfrm>
          <a:prstGeom prst="rect">
            <a:avLst/>
          </a:prstGeom>
        </p:spPr>
        <p:txBody>
          <a:bodyPr/>
          <a:lstStyle/>
          <a:p>
            <a:pPr marL="287338" lvl="1" indent="0">
              <a:buNone/>
            </a:pPr>
            <a:r>
              <a:rPr lang="en-US" sz="3600" u="sng" dirty="0" smtClean="0"/>
              <a:t>Emotional</a:t>
            </a:r>
            <a:r>
              <a:rPr lang="en-US" sz="3600" dirty="0" smtClean="0"/>
              <a:t> </a:t>
            </a:r>
            <a:r>
              <a:rPr lang="en-US" sz="3600" u="sng" dirty="0" smtClean="0"/>
              <a:t>Baggage</a:t>
            </a:r>
          </a:p>
          <a:p>
            <a:pPr marL="2116138" lvl="2" indent="-339725"/>
            <a:r>
              <a:rPr lang="en-US" sz="3200" dirty="0" smtClean="0"/>
              <a:t>Anger/Rage</a:t>
            </a:r>
            <a:endParaRPr lang="en-US" sz="3200" dirty="0" smtClean="0"/>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11</a:t>
            </a:fld>
            <a:endParaRPr lang="en-US" sz="3200" dirty="0">
              <a:solidFill>
                <a:schemeClr val="accent4">
                  <a:lumMod val="50000"/>
                </a:schemeClr>
              </a:solidFill>
            </a:endParaRPr>
          </a:p>
        </p:txBody>
      </p:sp>
    </p:spTree>
    <p:extLst>
      <p:ext uri="{BB962C8B-B14F-4D97-AF65-F5344CB8AC3E}">
        <p14:creationId xmlns:p14="http://schemas.microsoft.com/office/powerpoint/2010/main" val="606267727"/>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2514600"/>
            <a:ext cx="8107362" cy="1581972"/>
          </a:xfrm>
          <a:prstGeom prst="rect">
            <a:avLst/>
          </a:prstGeom>
        </p:spPr>
        <p:txBody>
          <a:bodyPr/>
          <a:lstStyle/>
          <a:p>
            <a:pPr marL="287338" lvl="1" indent="0">
              <a:buNone/>
            </a:pPr>
            <a:r>
              <a:rPr lang="en-US" sz="3600" u="sng" dirty="0" smtClean="0"/>
              <a:t>Emotional</a:t>
            </a:r>
            <a:r>
              <a:rPr lang="en-US" sz="3600" dirty="0" smtClean="0"/>
              <a:t> </a:t>
            </a:r>
            <a:r>
              <a:rPr lang="en-US" sz="3600" u="sng" dirty="0" smtClean="0"/>
              <a:t>Baggage</a:t>
            </a:r>
          </a:p>
          <a:p>
            <a:pPr marL="2116138" lvl="2" indent="-339725"/>
            <a:r>
              <a:rPr lang="en-US" sz="3200" dirty="0" smtClean="0"/>
              <a:t>Anger/Rage</a:t>
            </a:r>
          </a:p>
          <a:p>
            <a:pPr marL="2116138" lvl="2" indent="-339725"/>
            <a:r>
              <a:rPr lang="en-US" sz="3200" dirty="0" smtClean="0"/>
              <a:t>Fear/Panic/Anxiety</a:t>
            </a:r>
            <a:endParaRPr lang="en-US" sz="3200" dirty="0" smtClean="0"/>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12</a:t>
            </a:fld>
            <a:endParaRPr lang="en-US" sz="3200" dirty="0">
              <a:solidFill>
                <a:schemeClr val="accent4">
                  <a:lumMod val="50000"/>
                </a:schemeClr>
              </a:solidFill>
            </a:endParaRPr>
          </a:p>
        </p:txBody>
      </p:sp>
    </p:spTree>
    <p:extLst>
      <p:ext uri="{BB962C8B-B14F-4D97-AF65-F5344CB8AC3E}">
        <p14:creationId xmlns:p14="http://schemas.microsoft.com/office/powerpoint/2010/main" val="1680278191"/>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2514600"/>
            <a:ext cx="8107362" cy="2123658"/>
          </a:xfrm>
          <a:prstGeom prst="rect">
            <a:avLst/>
          </a:prstGeom>
        </p:spPr>
        <p:txBody>
          <a:bodyPr/>
          <a:lstStyle/>
          <a:p>
            <a:pPr marL="287338" lvl="1" indent="0">
              <a:buNone/>
            </a:pPr>
            <a:r>
              <a:rPr lang="en-US" sz="3600" u="sng" dirty="0" smtClean="0"/>
              <a:t>Emotional</a:t>
            </a:r>
            <a:r>
              <a:rPr lang="en-US" sz="3600" dirty="0" smtClean="0"/>
              <a:t> </a:t>
            </a:r>
            <a:r>
              <a:rPr lang="en-US" sz="3600" u="sng" dirty="0" smtClean="0"/>
              <a:t>Baggage</a:t>
            </a:r>
          </a:p>
          <a:p>
            <a:pPr marL="2116138" lvl="2" indent="-339725"/>
            <a:r>
              <a:rPr lang="en-US" sz="3200" dirty="0" smtClean="0"/>
              <a:t>Anger/Rage</a:t>
            </a:r>
          </a:p>
          <a:p>
            <a:pPr marL="2116138" lvl="2" indent="-339725"/>
            <a:r>
              <a:rPr lang="en-US" sz="3200" dirty="0" smtClean="0"/>
              <a:t>Fear/Panic/Anxiety</a:t>
            </a:r>
          </a:p>
          <a:p>
            <a:pPr marL="2116138" lvl="2" indent="-339725"/>
            <a:r>
              <a:rPr lang="en-US" sz="3200" dirty="0" smtClean="0"/>
              <a:t>Resentment/Bitterness</a:t>
            </a:r>
            <a:endParaRPr lang="en-US" sz="3200" dirty="0" smtClean="0"/>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13</a:t>
            </a:fld>
            <a:endParaRPr lang="en-US" sz="3200" dirty="0">
              <a:solidFill>
                <a:schemeClr val="accent4">
                  <a:lumMod val="50000"/>
                </a:schemeClr>
              </a:solidFill>
            </a:endParaRPr>
          </a:p>
        </p:txBody>
      </p:sp>
    </p:spTree>
    <p:extLst>
      <p:ext uri="{BB962C8B-B14F-4D97-AF65-F5344CB8AC3E}">
        <p14:creationId xmlns:p14="http://schemas.microsoft.com/office/powerpoint/2010/main" val="3168777063"/>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2514600"/>
            <a:ext cx="8107362" cy="2665345"/>
          </a:xfrm>
          <a:prstGeom prst="rect">
            <a:avLst/>
          </a:prstGeom>
        </p:spPr>
        <p:txBody>
          <a:bodyPr/>
          <a:lstStyle/>
          <a:p>
            <a:pPr marL="287338" lvl="1" indent="0">
              <a:buNone/>
            </a:pPr>
            <a:r>
              <a:rPr lang="en-US" sz="3600" u="sng" dirty="0" smtClean="0"/>
              <a:t>Emotional</a:t>
            </a:r>
            <a:r>
              <a:rPr lang="en-US" sz="3600" dirty="0" smtClean="0"/>
              <a:t> </a:t>
            </a:r>
            <a:r>
              <a:rPr lang="en-US" sz="3600" u="sng" dirty="0" smtClean="0"/>
              <a:t>Baggage</a:t>
            </a:r>
          </a:p>
          <a:p>
            <a:pPr marL="2116138" lvl="2" indent="-339725"/>
            <a:r>
              <a:rPr lang="en-US" sz="3200" dirty="0" smtClean="0"/>
              <a:t>Anger/Rage</a:t>
            </a:r>
          </a:p>
          <a:p>
            <a:pPr marL="2116138" lvl="2" indent="-339725"/>
            <a:r>
              <a:rPr lang="en-US" sz="3200" dirty="0" smtClean="0"/>
              <a:t>Fear/Panic/Anxiety</a:t>
            </a:r>
          </a:p>
          <a:p>
            <a:pPr marL="2116138" lvl="2" indent="-339725"/>
            <a:r>
              <a:rPr lang="en-US" sz="3200" dirty="0" smtClean="0"/>
              <a:t>Resentment/Bitterness</a:t>
            </a:r>
          </a:p>
          <a:p>
            <a:pPr marL="2116138" lvl="2" indent="-339725"/>
            <a:r>
              <a:rPr lang="en-US" sz="3200" dirty="0" smtClean="0"/>
              <a:t>Guilt/Shame/Inferiority</a:t>
            </a:r>
            <a:endParaRPr lang="en-US" sz="3200" dirty="0" smtClean="0"/>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14</a:t>
            </a:fld>
            <a:endParaRPr lang="en-US" sz="3200" dirty="0">
              <a:solidFill>
                <a:schemeClr val="accent4">
                  <a:lumMod val="50000"/>
                </a:schemeClr>
              </a:solidFill>
            </a:endParaRPr>
          </a:p>
        </p:txBody>
      </p:sp>
    </p:spTree>
    <p:extLst>
      <p:ext uri="{BB962C8B-B14F-4D97-AF65-F5344CB8AC3E}">
        <p14:creationId xmlns:p14="http://schemas.microsoft.com/office/powerpoint/2010/main" val="2097344712"/>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2514600"/>
            <a:ext cx="8107362" cy="3207032"/>
          </a:xfrm>
          <a:prstGeom prst="rect">
            <a:avLst/>
          </a:prstGeom>
        </p:spPr>
        <p:txBody>
          <a:bodyPr/>
          <a:lstStyle/>
          <a:p>
            <a:pPr marL="287338" lvl="1" indent="0">
              <a:buNone/>
            </a:pPr>
            <a:r>
              <a:rPr lang="en-US" sz="3600" u="sng" dirty="0" smtClean="0"/>
              <a:t>Emotional</a:t>
            </a:r>
            <a:r>
              <a:rPr lang="en-US" sz="3600" dirty="0" smtClean="0"/>
              <a:t> </a:t>
            </a:r>
            <a:r>
              <a:rPr lang="en-US" sz="3600" u="sng" dirty="0" smtClean="0"/>
              <a:t>Baggage</a:t>
            </a:r>
          </a:p>
          <a:p>
            <a:pPr marL="2116138" lvl="2" indent="-339725"/>
            <a:r>
              <a:rPr lang="en-US" sz="3200" dirty="0" smtClean="0"/>
              <a:t>Anger/Rage</a:t>
            </a:r>
          </a:p>
          <a:p>
            <a:pPr marL="2116138" lvl="2" indent="-339725"/>
            <a:r>
              <a:rPr lang="en-US" sz="3200" dirty="0" smtClean="0"/>
              <a:t>Fear/Panic/Anxiety</a:t>
            </a:r>
          </a:p>
          <a:p>
            <a:pPr marL="2116138" lvl="2" indent="-339725"/>
            <a:r>
              <a:rPr lang="en-US" sz="3200" dirty="0" smtClean="0"/>
              <a:t>Resentment/Bitterness</a:t>
            </a:r>
          </a:p>
          <a:p>
            <a:pPr marL="2116138" lvl="2" indent="-339725"/>
            <a:r>
              <a:rPr lang="en-US" sz="3200" dirty="0" smtClean="0"/>
              <a:t>Guilt/Shame/Inferiority</a:t>
            </a:r>
          </a:p>
          <a:p>
            <a:pPr marL="2116138" lvl="2" indent="-339725"/>
            <a:r>
              <a:rPr lang="en-US" sz="3200" dirty="0" smtClean="0"/>
              <a:t>Hurt/Pain</a:t>
            </a:r>
            <a:endParaRPr lang="en-US" sz="3200" dirty="0" smtClean="0"/>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15</a:t>
            </a:fld>
            <a:endParaRPr lang="en-US" sz="3200" dirty="0">
              <a:solidFill>
                <a:schemeClr val="accent4">
                  <a:lumMod val="50000"/>
                </a:schemeClr>
              </a:solidFill>
            </a:endParaRPr>
          </a:p>
        </p:txBody>
      </p:sp>
    </p:spTree>
    <p:extLst>
      <p:ext uri="{BB962C8B-B14F-4D97-AF65-F5344CB8AC3E}">
        <p14:creationId xmlns:p14="http://schemas.microsoft.com/office/powerpoint/2010/main" val="1276095355"/>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2514600"/>
            <a:ext cx="8107362" cy="3748719"/>
          </a:xfrm>
          <a:prstGeom prst="rect">
            <a:avLst/>
          </a:prstGeom>
        </p:spPr>
        <p:txBody>
          <a:bodyPr/>
          <a:lstStyle/>
          <a:p>
            <a:pPr marL="287338" lvl="1" indent="0">
              <a:buNone/>
            </a:pPr>
            <a:r>
              <a:rPr lang="en-US" sz="3600" u="sng" dirty="0" smtClean="0"/>
              <a:t>Emotional</a:t>
            </a:r>
            <a:r>
              <a:rPr lang="en-US" sz="3600" dirty="0" smtClean="0"/>
              <a:t> </a:t>
            </a:r>
            <a:r>
              <a:rPr lang="en-US" sz="3600" u="sng" dirty="0" smtClean="0"/>
              <a:t>Baggage</a:t>
            </a:r>
          </a:p>
          <a:p>
            <a:pPr marL="2116138" lvl="2" indent="-339725"/>
            <a:r>
              <a:rPr lang="en-US" sz="3200" dirty="0" smtClean="0"/>
              <a:t>Anger/Rage</a:t>
            </a:r>
          </a:p>
          <a:p>
            <a:pPr marL="2116138" lvl="2" indent="-339725"/>
            <a:r>
              <a:rPr lang="en-US" sz="3200" dirty="0" smtClean="0"/>
              <a:t>Fear/Panic/Anxiety</a:t>
            </a:r>
          </a:p>
          <a:p>
            <a:pPr marL="2116138" lvl="2" indent="-339725"/>
            <a:r>
              <a:rPr lang="en-US" sz="3200" dirty="0" smtClean="0"/>
              <a:t>Resentment/Bitterness</a:t>
            </a:r>
          </a:p>
          <a:p>
            <a:pPr marL="2116138" lvl="2" indent="-339725"/>
            <a:r>
              <a:rPr lang="en-US" sz="3200" dirty="0" smtClean="0"/>
              <a:t>Guilt/Shame/Inferiority</a:t>
            </a:r>
          </a:p>
          <a:p>
            <a:pPr marL="2116138" lvl="2" indent="-339725"/>
            <a:r>
              <a:rPr lang="en-US" sz="3200" dirty="0" smtClean="0"/>
              <a:t>Hurt/Pain</a:t>
            </a:r>
          </a:p>
          <a:p>
            <a:pPr marL="2116138" lvl="2" indent="-339725"/>
            <a:r>
              <a:rPr lang="en-US" sz="3200" dirty="0" smtClean="0"/>
              <a:t>Depression</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16</a:t>
            </a:fld>
            <a:endParaRPr lang="en-US" sz="3200" dirty="0">
              <a:solidFill>
                <a:schemeClr val="accent4">
                  <a:lumMod val="50000"/>
                </a:schemeClr>
              </a:solidFill>
            </a:endParaRPr>
          </a:p>
        </p:txBody>
      </p:sp>
    </p:spTree>
    <p:extLst>
      <p:ext uri="{BB962C8B-B14F-4D97-AF65-F5344CB8AC3E}">
        <p14:creationId xmlns:p14="http://schemas.microsoft.com/office/powerpoint/2010/main" val="3148176939"/>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3159204"/>
            <a:ext cx="8107362" cy="1107996"/>
          </a:xfrm>
          <a:prstGeom prst="rect">
            <a:avLst/>
          </a:prstGeom>
        </p:spPr>
        <p:txBody>
          <a:bodyPr/>
          <a:lstStyle/>
          <a:p>
            <a:pPr marL="287338" lvl="1" indent="0" algn="ctr">
              <a:buNone/>
            </a:pPr>
            <a:r>
              <a:rPr lang="en-US" sz="3600" b="1" dirty="0"/>
              <a:t>Discover </a:t>
            </a:r>
            <a:r>
              <a:rPr lang="en-US" sz="3600" b="1" dirty="0" smtClean="0"/>
              <a:t>Your/Their </a:t>
            </a:r>
            <a:endParaRPr lang="en-US" sz="3600" b="1" dirty="0" smtClean="0"/>
          </a:p>
          <a:p>
            <a:pPr marL="287338" lvl="1" indent="0" algn="ctr">
              <a:buNone/>
            </a:pPr>
            <a:r>
              <a:rPr lang="en-US" sz="3600" b="1" u="sng" dirty="0" smtClean="0"/>
              <a:t>Emotional</a:t>
            </a:r>
            <a:r>
              <a:rPr lang="en-US" sz="3600" b="1" dirty="0" smtClean="0"/>
              <a:t> </a:t>
            </a:r>
            <a:r>
              <a:rPr lang="en-US" sz="3600" b="1" u="sng" dirty="0" smtClean="0"/>
              <a:t>Baggage</a:t>
            </a:r>
            <a:endParaRPr lang="en-US" sz="3600" b="1" u="sng" dirty="0" smtClean="0"/>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17</a:t>
            </a:fld>
            <a:endParaRPr lang="en-US" sz="3200" dirty="0">
              <a:solidFill>
                <a:schemeClr val="accent4">
                  <a:lumMod val="50000"/>
                </a:schemeClr>
              </a:solidFill>
            </a:endParaRPr>
          </a:p>
        </p:txBody>
      </p:sp>
    </p:spTree>
    <p:extLst>
      <p:ext uri="{BB962C8B-B14F-4D97-AF65-F5344CB8AC3E}">
        <p14:creationId xmlns:p14="http://schemas.microsoft.com/office/powerpoint/2010/main" val="1993518280"/>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2514600"/>
            <a:ext cx="8107362" cy="1107996"/>
          </a:xfrm>
          <a:prstGeom prst="rect">
            <a:avLst/>
          </a:prstGeom>
        </p:spPr>
        <p:txBody>
          <a:bodyPr/>
          <a:lstStyle/>
          <a:p>
            <a:pPr marL="287338" lvl="1" indent="0" algn="ctr">
              <a:buNone/>
            </a:pPr>
            <a:r>
              <a:rPr lang="en-US" sz="3600" b="1" dirty="0" smtClean="0"/>
              <a:t>Our life’s work is to get our </a:t>
            </a:r>
          </a:p>
          <a:p>
            <a:pPr marL="287338" lvl="1" indent="0" algn="ctr">
              <a:buNone/>
            </a:pPr>
            <a:r>
              <a:rPr lang="en-US" sz="3600" b="1" dirty="0" smtClean="0"/>
              <a:t>emotional needs met</a:t>
            </a:r>
            <a:endParaRPr lang="en-US" sz="3600" b="1" dirty="0" smtClean="0"/>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18</a:t>
            </a:fld>
            <a:endParaRPr lang="en-US" sz="3200" dirty="0">
              <a:solidFill>
                <a:schemeClr val="accent4">
                  <a:lumMod val="50000"/>
                </a:schemeClr>
              </a:solidFill>
            </a:endParaRPr>
          </a:p>
        </p:txBody>
      </p:sp>
    </p:spTree>
    <p:extLst>
      <p:ext uri="{BB962C8B-B14F-4D97-AF65-F5344CB8AC3E}">
        <p14:creationId xmlns:p14="http://schemas.microsoft.com/office/powerpoint/2010/main" val="668905552"/>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2514600"/>
            <a:ext cx="8107362" cy="2825389"/>
          </a:xfrm>
          <a:prstGeom prst="rect">
            <a:avLst/>
          </a:prstGeom>
        </p:spPr>
        <p:txBody>
          <a:bodyPr/>
          <a:lstStyle/>
          <a:p>
            <a:pPr marL="287338" lvl="1" indent="0" algn="ctr">
              <a:buNone/>
            </a:pPr>
            <a:r>
              <a:rPr lang="en-US" sz="3600" b="1" dirty="0" smtClean="0"/>
              <a:t>Our life’s work is to get our </a:t>
            </a:r>
          </a:p>
          <a:p>
            <a:pPr marL="287338" lvl="1" indent="0" algn="ctr">
              <a:buNone/>
            </a:pPr>
            <a:r>
              <a:rPr lang="en-US" sz="3600" b="1" dirty="0" smtClean="0"/>
              <a:t>emotional needs met</a:t>
            </a:r>
          </a:p>
          <a:p>
            <a:pPr marL="287338" lvl="1" indent="0" algn="ctr">
              <a:buNone/>
            </a:pPr>
            <a:endParaRPr lang="en-US" sz="3600" b="1" dirty="0"/>
          </a:p>
          <a:p>
            <a:pPr marL="287338" lvl="1" indent="0" algn="ctr">
              <a:buNone/>
            </a:pPr>
            <a:r>
              <a:rPr lang="en-US" sz="3600" b="1" dirty="0" smtClean="0"/>
              <a:t>The deficiencies of childhood become the </a:t>
            </a:r>
            <a:r>
              <a:rPr lang="en-US" sz="3600" b="1" u="sng" dirty="0" smtClean="0"/>
              <a:t>unfinished</a:t>
            </a:r>
            <a:r>
              <a:rPr lang="en-US" sz="3600" b="1" dirty="0" smtClean="0"/>
              <a:t> </a:t>
            </a:r>
            <a:r>
              <a:rPr lang="en-US" sz="3600" b="1" u="sng" dirty="0" smtClean="0"/>
              <a:t>business</a:t>
            </a:r>
            <a:r>
              <a:rPr lang="en-US" sz="3600" b="1" dirty="0" smtClean="0"/>
              <a:t> of adulthood</a:t>
            </a:r>
            <a:endParaRPr lang="en-US" sz="3600" b="1" dirty="0" smtClean="0"/>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19</a:t>
            </a:fld>
            <a:endParaRPr lang="en-US" sz="3200" dirty="0">
              <a:solidFill>
                <a:schemeClr val="accent4">
                  <a:lumMod val="50000"/>
                </a:schemeClr>
              </a:solidFill>
            </a:endParaRPr>
          </a:p>
        </p:txBody>
      </p:sp>
    </p:spTree>
    <p:extLst>
      <p:ext uri="{BB962C8B-B14F-4D97-AF65-F5344CB8AC3E}">
        <p14:creationId xmlns:p14="http://schemas.microsoft.com/office/powerpoint/2010/main" val="1847672571"/>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457200" y="3581400"/>
            <a:ext cx="8382000" cy="747897"/>
          </a:xfrm>
          <a:prstGeom prst="rect">
            <a:avLst/>
          </a:prstGeom>
        </p:spPr>
        <p:txBody>
          <a:bodyPr/>
          <a:lstStyle/>
          <a:p>
            <a:pPr algn="ctr">
              <a:buFont typeface="Monotype Sorts" pitchFamily="2" charset="2"/>
              <a:buNone/>
            </a:pPr>
            <a:r>
              <a:rPr lang="en-US" altLang="en-US" b="1" dirty="0" smtClean="0">
                <a:latin typeface="Tahoma" pitchFamily="34" charset="0"/>
                <a:ea typeface="Tahoma" panose="020B0604030504040204" pitchFamily="34" charset="0"/>
                <a:cs typeface="Tahoma" panose="020B0604030504040204" pitchFamily="34" charset="0"/>
              </a:rPr>
              <a:t>Why does someone act the way they do?</a:t>
            </a:r>
          </a:p>
          <a:p>
            <a:pPr algn="ctr">
              <a:buFont typeface="Monotype Sorts" pitchFamily="2" charset="2"/>
              <a:buNone/>
            </a:pPr>
            <a:endParaRPr lang="en-US" sz="1800" b="1" dirty="0">
              <a:latin typeface="Tahoma" pitchFamily="34" charset="0"/>
              <a:ea typeface="Tahoma" panose="020B0604030504040204" pitchFamily="34" charset="0"/>
              <a:cs typeface="Tahoma" panose="020B0604030504040204" pitchFamily="34" charset="0"/>
            </a:endParaRPr>
          </a:p>
        </p:txBody>
      </p:sp>
      <p:sp>
        <p:nvSpPr>
          <p:cNvPr id="4" name="Rectangle 3"/>
          <p:cNvSpPr>
            <a:spLocks noGrp="1" noChangeArrowheads="1"/>
          </p:cNvSpPr>
          <p:nvPr>
            <p:ph type="body" sz="half" idx="4294967295"/>
          </p:nvPr>
        </p:nvSpPr>
        <p:spPr>
          <a:xfrm>
            <a:off x="304800" y="2322443"/>
            <a:ext cx="8501270" cy="609398"/>
          </a:xfrm>
          <a:prstGeom prst="rect">
            <a:avLst/>
          </a:prstGeom>
        </p:spPr>
        <p:txBody>
          <a:bodyPr/>
          <a:lstStyle/>
          <a:p>
            <a:pPr algn="ctr">
              <a:buFont typeface="Monotype Sorts" pitchFamily="2" charset="2"/>
              <a:buNone/>
            </a:pPr>
            <a:r>
              <a:rPr lang="en-US" sz="4400" b="1" dirty="0" smtClean="0">
                <a:latin typeface="Tahoma" pitchFamily="34" charset="0"/>
              </a:rPr>
              <a:t>Childhood Issues</a:t>
            </a:r>
          </a:p>
        </p:txBody>
      </p:sp>
      <p:sp>
        <p:nvSpPr>
          <p:cNvPr id="2" name="TextBox 1"/>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2</a:t>
            </a:fld>
            <a:endParaRPr lang="en-US" sz="3200" dirty="0">
              <a:solidFill>
                <a:schemeClr val="accent4">
                  <a:lumMod val="50000"/>
                </a:schemeClr>
              </a:solidFill>
            </a:endParaRPr>
          </a:p>
        </p:txBody>
      </p:sp>
    </p:spTree>
    <p:extLst>
      <p:ext uri="{BB962C8B-B14F-4D97-AF65-F5344CB8AC3E}">
        <p14:creationId xmlns:p14="http://schemas.microsoft.com/office/powerpoint/2010/main" val="3533527679"/>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2514600"/>
            <a:ext cx="8107362" cy="498598"/>
          </a:xfrm>
          <a:prstGeom prst="rect">
            <a:avLst/>
          </a:prstGeom>
        </p:spPr>
        <p:txBody>
          <a:bodyPr/>
          <a:lstStyle/>
          <a:p>
            <a:pPr marL="287338" lvl="1" indent="0">
              <a:buNone/>
            </a:pPr>
            <a:r>
              <a:rPr lang="en-US" sz="3600" b="1" dirty="0" smtClean="0"/>
              <a:t>Unfinished </a:t>
            </a:r>
            <a:r>
              <a:rPr lang="en-US" sz="3600" b="1" dirty="0" smtClean="0"/>
              <a:t>Business</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20</a:t>
            </a:fld>
            <a:endParaRPr lang="en-US" sz="3200" dirty="0">
              <a:solidFill>
                <a:schemeClr val="accent4">
                  <a:lumMod val="50000"/>
                </a:schemeClr>
              </a:solidFill>
            </a:endParaRPr>
          </a:p>
        </p:txBody>
      </p:sp>
    </p:spTree>
    <p:extLst>
      <p:ext uri="{BB962C8B-B14F-4D97-AF65-F5344CB8AC3E}">
        <p14:creationId xmlns:p14="http://schemas.microsoft.com/office/powerpoint/2010/main" val="1226895658"/>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2514600"/>
            <a:ext cx="8107362" cy="1298817"/>
          </a:xfrm>
          <a:prstGeom prst="rect">
            <a:avLst/>
          </a:prstGeom>
        </p:spPr>
        <p:txBody>
          <a:bodyPr/>
          <a:lstStyle/>
          <a:p>
            <a:pPr marL="287338" lvl="1" indent="0">
              <a:buNone/>
            </a:pPr>
            <a:r>
              <a:rPr lang="en-US" sz="3600" b="1" dirty="0" smtClean="0"/>
              <a:t>Unfinished </a:t>
            </a:r>
            <a:r>
              <a:rPr lang="en-US" sz="3600" b="1" dirty="0" smtClean="0"/>
              <a:t>Business</a:t>
            </a:r>
          </a:p>
          <a:p>
            <a:pPr marL="971551" lvl="2" indent="-339725"/>
            <a:r>
              <a:rPr lang="en-US" sz="2600" dirty="0" smtClean="0"/>
              <a:t>The need to be heard/listened to/understood/paid attention to</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21</a:t>
            </a:fld>
            <a:endParaRPr lang="en-US" sz="3200" dirty="0">
              <a:solidFill>
                <a:schemeClr val="accent4">
                  <a:lumMod val="50000"/>
                </a:schemeClr>
              </a:solidFill>
            </a:endParaRPr>
          </a:p>
        </p:txBody>
      </p:sp>
    </p:spTree>
    <p:extLst>
      <p:ext uri="{BB962C8B-B14F-4D97-AF65-F5344CB8AC3E}">
        <p14:creationId xmlns:p14="http://schemas.microsoft.com/office/powerpoint/2010/main" val="2578558203"/>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2514600"/>
            <a:ext cx="8107362" cy="1738938"/>
          </a:xfrm>
          <a:prstGeom prst="rect">
            <a:avLst/>
          </a:prstGeom>
        </p:spPr>
        <p:txBody>
          <a:bodyPr/>
          <a:lstStyle/>
          <a:p>
            <a:pPr marL="287338" lvl="1" indent="0">
              <a:buNone/>
            </a:pPr>
            <a:r>
              <a:rPr lang="en-US" sz="3600" b="1" dirty="0" smtClean="0"/>
              <a:t>Unfinished </a:t>
            </a:r>
            <a:r>
              <a:rPr lang="en-US" sz="3600" b="1" dirty="0" smtClean="0"/>
              <a:t>Business</a:t>
            </a:r>
          </a:p>
          <a:p>
            <a:pPr marL="971551" lvl="2" indent="-339725"/>
            <a:r>
              <a:rPr lang="en-US" sz="2600" dirty="0" smtClean="0"/>
              <a:t>The need to be heard/listened to/understood/paid attention to</a:t>
            </a:r>
          </a:p>
          <a:p>
            <a:pPr marL="971551" lvl="2" indent="-339725"/>
            <a:r>
              <a:rPr lang="en-US" sz="2600" dirty="0" smtClean="0"/>
              <a:t>The need to be touched/held/hugged</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22</a:t>
            </a:fld>
            <a:endParaRPr lang="en-US" sz="3200" dirty="0">
              <a:solidFill>
                <a:schemeClr val="accent4">
                  <a:lumMod val="50000"/>
                </a:schemeClr>
              </a:solidFill>
            </a:endParaRPr>
          </a:p>
        </p:txBody>
      </p:sp>
    </p:spTree>
    <p:extLst>
      <p:ext uri="{BB962C8B-B14F-4D97-AF65-F5344CB8AC3E}">
        <p14:creationId xmlns:p14="http://schemas.microsoft.com/office/powerpoint/2010/main" val="4135678069"/>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2514600"/>
            <a:ext cx="8107362" cy="2539157"/>
          </a:xfrm>
          <a:prstGeom prst="rect">
            <a:avLst/>
          </a:prstGeom>
        </p:spPr>
        <p:txBody>
          <a:bodyPr/>
          <a:lstStyle/>
          <a:p>
            <a:pPr marL="287338" lvl="1" indent="0">
              <a:buNone/>
            </a:pPr>
            <a:r>
              <a:rPr lang="en-US" sz="3600" b="1" dirty="0" smtClean="0"/>
              <a:t>Unfinished </a:t>
            </a:r>
            <a:r>
              <a:rPr lang="en-US" sz="3600" b="1" dirty="0" smtClean="0"/>
              <a:t>Business</a:t>
            </a:r>
          </a:p>
          <a:p>
            <a:pPr marL="971551" lvl="2" indent="-339725"/>
            <a:r>
              <a:rPr lang="en-US" sz="2600" dirty="0" smtClean="0"/>
              <a:t>The need to be heard/listened to/understood/paid attention to</a:t>
            </a:r>
          </a:p>
          <a:p>
            <a:pPr marL="971551" lvl="2" indent="-339725"/>
            <a:r>
              <a:rPr lang="en-US" sz="2600" dirty="0" smtClean="0"/>
              <a:t>The need to be touched/held/hugged</a:t>
            </a:r>
          </a:p>
          <a:p>
            <a:pPr marL="971551" lvl="2" indent="-339725"/>
            <a:r>
              <a:rPr lang="en-US" sz="2600" dirty="0" smtClean="0"/>
              <a:t>The need for unconditional love/acceptance for who we are</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23</a:t>
            </a:fld>
            <a:endParaRPr lang="en-US" sz="3200" dirty="0">
              <a:solidFill>
                <a:schemeClr val="accent4">
                  <a:lumMod val="50000"/>
                </a:schemeClr>
              </a:solidFill>
            </a:endParaRPr>
          </a:p>
        </p:txBody>
      </p:sp>
    </p:spTree>
    <p:extLst>
      <p:ext uri="{BB962C8B-B14F-4D97-AF65-F5344CB8AC3E}">
        <p14:creationId xmlns:p14="http://schemas.microsoft.com/office/powerpoint/2010/main" val="1551799039"/>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2514600"/>
            <a:ext cx="8107362" cy="2979277"/>
          </a:xfrm>
          <a:prstGeom prst="rect">
            <a:avLst/>
          </a:prstGeom>
        </p:spPr>
        <p:txBody>
          <a:bodyPr/>
          <a:lstStyle/>
          <a:p>
            <a:pPr marL="287338" lvl="1" indent="0">
              <a:buNone/>
            </a:pPr>
            <a:r>
              <a:rPr lang="en-US" sz="3600" b="1" dirty="0" smtClean="0"/>
              <a:t>Unfinished </a:t>
            </a:r>
            <a:r>
              <a:rPr lang="en-US" sz="3600" b="1" dirty="0" smtClean="0"/>
              <a:t>Business</a:t>
            </a:r>
          </a:p>
          <a:p>
            <a:pPr marL="971551" lvl="2" indent="-339725"/>
            <a:r>
              <a:rPr lang="en-US" sz="2600" dirty="0" smtClean="0"/>
              <a:t>The need to be heard/listened to/understood/paid attention to</a:t>
            </a:r>
          </a:p>
          <a:p>
            <a:pPr marL="971551" lvl="2" indent="-339725"/>
            <a:r>
              <a:rPr lang="en-US" sz="2600" dirty="0" smtClean="0"/>
              <a:t>The need to be touched/held/hugged</a:t>
            </a:r>
          </a:p>
          <a:p>
            <a:pPr marL="971551" lvl="2" indent="-339725"/>
            <a:r>
              <a:rPr lang="en-US" sz="2600" dirty="0" smtClean="0"/>
              <a:t>The need for unconditional love/acceptance for who we are</a:t>
            </a:r>
          </a:p>
          <a:p>
            <a:pPr marL="971551" lvl="2" indent="-339725"/>
            <a:r>
              <a:rPr lang="en-US" sz="2600" dirty="0" smtClean="0"/>
              <a:t>The need for autonomy/independence/separateness</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24</a:t>
            </a:fld>
            <a:endParaRPr lang="en-US" sz="3200" dirty="0">
              <a:solidFill>
                <a:schemeClr val="accent4">
                  <a:lumMod val="50000"/>
                </a:schemeClr>
              </a:solidFill>
            </a:endParaRPr>
          </a:p>
        </p:txBody>
      </p:sp>
    </p:spTree>
    <p:extLst>
      <p:ext uri="{BB962C8B-B14F-4D97-AF65-F5344CB8AC3E}">
        <p14:creationId xmlns:p14="http://schemas.microsoft.com/office/powerpoint/2010/main" val="2526098428"/>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2514600"/>
            <a:ext cx="8107362" cy="3419398"/>
          </a:xfrm>
          <a:prstGeom prst="rect">
            <a:avLst/>
          </a:prstGeom>
        </p:spPr>
        <p:txBody>
          <a:bodyPr/>
          <a:lstStyle/>
          <a:p>
            <a:pPr marL="287338" lvl="1" indent="0">
              <a:buNone/>
            </a:pPr>
            <a:r>
              <a:rPr lang="en-US" sz="3600" b="1" dirty="0" smtClean="0"/>
              <a:t>Unfinished </a:t>
            </a:r>
            <a:r>
              <a:rPr lang="en-US" sz="3600" b="1" dirty="0" smtClean="0"/>
              <a:t>Business</a:t>
            </a:r>
          </a:p>
          <a:p>
            <a:pPr marL="971551" lvl="2" indent="-339725"/>
            <a:r>
              <a:rPr lang="en-US" sz="2600" dirty="0" smtClean="0"/>
              <a:t>The need to be heard/listened to/understood/paid attention to</a:t>
            </a:r>
          </a:p>
          <a:p>
            <a:pPr marL="971551" lvl="2" indent="-339725"/>
            <a:r>
              <a:rPr lang="en-US" sz="2600" dirty="0" smtClean="0"/>
              <a:t>The need to be touched/held/hugged</a:t>
            </a:r>
          </a:p>
          <a:p>
            <a:pPr marL="971551" lvl="2" indent="-339725"/>
            <a:r>
              <a:rPr lang="en-US" sz="2600" dirty="0" smtClean="0"/>
              <a:t>The need for unconditional love/acceptance for who we are</a:t>
            </a:r>
          </a:p>
          <a:p>
            <a:pPr marL="971551" lvl="2" indent="-339725"/>
            <a:r>
              <a:rPr lang="en-US" sz="2600" dirty="0" smtClean="0"/>
              <a:t>The need for autonomy/independence/separateness</a:t>
            </a:r>
          </a:p>
          <a:p>
            <a:pPr marL="971551" lvl="2" indent="-339725"/>
            <a:r>
              <a:rPr lang="en-US" sz="2600" dirty="0" smtClean="0"/>
              <a:t>The need for significance/importance/competence</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25</a:t>
            </a:fld>
            <a:endParaRPr lang="en-US" sz="3200" dirty="0">
              <a:solidFill>
                <a:schemeClr val="accent4">
                  <a:lumMod val="50000"/>
                </a:schemeClr>
              </a:solidFill>
            </a:endParaRPr>
          </a:p>
        </p:txBody>
      </p:sp>
    </p:spTree>
    <p:extLst>
      <p:ext uri="{BB962C8B-B14F-4D97-AF65-F5344CB8AC3E}">
        <p14:creationId xmlns:p14="http://schemas.microsoft.com/office/powerpoint/2010/main" val="1351396723"/>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2514600"/>
            <a:ext cx="8107362" cy="3859518"/>
          </a:xfrm>
          <a:prstGeom prst="rect">
            <a:avLst/>
          </a:prstGeom>
        </p:spPr>
        <p:txBody>
          <a:bodyPr/>
          <a:lstStyle/>
          <a:p>
            <a:pPr marL="287338" lvl="1" indent="0">
              <a:buNone/>
            </a:pPr>
            <a:r>
              <a:rPr lang="en-US" sz="3600" b="1" dirty="0" smtClean="0"/>
              <a:t>Unfinished </a:t>
            </a:r>
            <a:r>
              <a:rPr lang="en-US" sz="3600" b="1" dirty="0" smtClean="0"/>
              <a:t>Business</a:t>
            </a:r>
          </a:p>
          <a:p>
            <a:pPr marL="971551" lvl="2" indent="-339725"/>
            <a:r>
              <a:rPr lang="en-US" sz="2600" dirty="0" smtClean="0"/>
              <a:t>The need to be heard/listened to/understood/paid attention to</a:t>
            </a:r>
          </a:p>
          <a:p>
            <a:pPr marL="971551" lvl="2" indent="-339725"/>
            <a:r>
              <a:rPr lang="en-US" sz="2600" dirty="0" smtClean="0"/>
              <a:t>The need to be touched/held/hugged</a:t>
            </a:r>
          </a:p>
          <a:p>
            <a:pPr marL="971551" lvl="2" indent="-339725"/>
            <a:r>
              <a:rPr lang="en-US" sz="2600" dirty="0" smtClean="0"/>
              <a:t>The need for unconditional love/acceptance for who we are</a:t>
            </a:r>
          </a:p>
          <a:p>
            <a:pPr marL="971551" lvl="2" indent="-339725"/>
            <a:r>
              <a:rPr lang="en-US" sz="2600" dirty="0" smtClean="0"/>
              <a:t>The need for autonomy/independence/separateness</a:t>
            </a:r>
          </a:p>
          <a:p>
            <a:pPr marL="971551" lvl="2" indent="-339725"/>
            <a:r>
              <a:rPr lang="en-US" sz="2600" dirty="0" smtClean="0"/>
              <a:t>The need for significance/importance/competence</a:t>
            </a:r>
          </a:p>
          <a:p>
            <a:pPr marL="971551" lvl="2" indent="-339725"/>
            <a:r>
              <a:rPr lang="en-US" sz="2600" dirty="0" smtClean="0"/>
              <a:t>The need to intimate/known/connected/to belong</a:t>
            </a:r>
            <a:endParaRPr lang="en-US" sz="2600" dirty="0"/>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26</a:t>
            </a:fld>
            <a:endParaRPr lang="en-US" sz="3200" dirty="0">
              <a:solidFill>
                <a:schemeClr val="accent4">
                  <a:lumMod val="50000"/>
                </a:schemeClr>
              </a:solidFill>
            </a:endParaRPr>
          </a:p>
        </p:txBody>
      </p:sp>
    </p:spTree>
    <p:extLst>
      <p:ext uri="{BB962C8B-B14F-4D97-AF65-F5344CB8AC3E}">
        <p14:creationId xmlns:p14="http://schemas.microsoft.com/office/powerpoint/2010/main" val="2670923746"/>
      </p:ext>
    </p:extLst>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2778407"/>
            <a:ext cx="8107362" cy="1717393"/>
          </a:xfrm>
          <a:prstGeom prst="rect">
            <a:avLst/>
          </a:prstGeom>
        </p:spPr>
        <p:txBody>
          <a:bodyPr/>
          <a:lstStyle/>
          <a:p>
            <a:pPr marL="0" lvl="1" indent="0" algn="ctr">
              <a:buNone/>
            </a:pPr>
            <a:r>
              <a:rPr lang="en-US" sz="3600" b="1" dirty="0" smtClean="0"/>
              <a:t>Discover </a:t>
            </a:r>
            <a:r>
              <a:rPr lang="en-US" sz="3600" b="1" dirty="0"/>
              <a:t>y</a:t>
            </a:r>
            <a:r>
              <a:rPr lang="en-US" sz="3600" b="1" dirty="0" smtClean="0"/>
              <a:t>our own </a:t>
            </a:r>
          </a:p>
          <a:p>
            <a:pPr marL="0" lvl="1" indent="0" algn="ctr">
              <a:buNone/>
            </a:pPr>
            <a:r>
              <a:rPr lang="en-US" sz="3600" b="1" dirty="0" smtClean="0"/>
              <a:t>and your partner’s </a:t>
            </a:r>
          </a:p>
          <a:p>
            <a:pPr marL="0" lvl="1" indent="0" algn="ctr">
              <a:buNone/>
            </a:pPr>
            <a:r>
              <a:rPr lang="en-US" sz="3600" b="1" dirty="0" smtClean="0"/>
              <a:t>Unfinished </a:t>
            </a:r>
            <a:r>
              <a:rPr lang="en-US" sz="3600" b="1" dirty="0" smtClean="0"/>
              <a:t>Business</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27</a:t>
            </a:fld>
            <a:endParaRPr lang="en-US" sz="3200" dirty="0">
              <a:solidFill>
                <a:schemeClr val="accent4">
                  <a:lumMod val="50000"/>
                </a:schemeClr>
              </a:solidFill>
            </a:endParaRPr>
          </a:p>
        </p:txBody>
      </p:sp>
    </p:spTree>
    <p:extLst>
      <p:ext uri="{BB962C8B-B14F-4D97-AF65-F5344CB8AC3E}">
        <p14:creationId xmlns:p14="http://schemas.microsoft.com/office/powerpoint/2010/main" val="3826362817"/>
      </p:ext>
    </p:extLst>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600200" y="3124200"/>
            <a:ext cx="5791200" cy="1752600"/>
          </a:xfrm>
          <a:prstGeom prst="rect">
            <a:avLst/>
          </a:prstGeom>
        </p:spPr>
        <p:txBody>
          <a:bodyPr/>
          <a:lstStyle/>
          <a:p>
            <a:pPr marL="287338" lvl="1" indent="0">
              <a:buNone/>
            </a:pPr>
            <a:r>
              <a:rPr lang="en-US" sz="3600" dirty="0" smtClean="0"/>
              <a:t>Complications:</a:t>
            </a:r>
          </a:p>
          <a:p>
            <a:pPr marL="2116138" lvl="2" indent="-339725"/>
            <a:r>
              <a:rPr lang="en-US" sz="3200" dirty="0" smtClean="0"/>
              <a:t>High risk factors</a:t>
            </a:r>
            <a:endParaRPr lang="en-US" sz="3200" dirty="0"/>
          </a:p>
          <a:p>
            <a:pPr marL="2116138" lvl="2" indent="-339725"/>
            <a:r>
              <a:rPr lang="en-US" sz="3200" dirty="0" smtClean="0"/>
              <a:t>Pursuer-</a:t>
            </a:r>
            <a:r>
              <a:rPr lang="en-US" sz="3200" dirty="0" err="1" smtClean="0"/>
              <a:t>Distancer</a:t>
            </a:r>
            <a:endParaRPr lang="en-US" sz="3200" dirty="0"/>
          </a:p>
          <a:p>
            <a:pPr marL="287338" lvl="1" indent="0">
              <a:buNone/>
            </a:pPr>
            <a:endParaRPr lang="en-US" sz="3600" dirty="0" smtClean="0"/>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Font typeface="Monotype Sorts" pitchFamily="2" charset="2"/>
              <a:buNone/>
            </a:pPr>
            <a:r>
              <a:rPr lang="en-US" sz="4400" b="1" dirty="0">
                <a:latin typeface="Tahoma" pitchFamily="34" charset="0"/>
              </a:rPr>
              <a:t>Childhood Issues</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28</a:t>
            </a:fld>
            <a:endParaRPr lang="en-US" sz="3200" dirty="0">
              <a:solidFill>
                <a:schemeClr val="accent4">
                  <a:lumMod val="50000"/>
                </a:schemeClr>
              </a:solidFill>
            </a:endParaRPr>
          </a:p>
        </p:txBody>
      </p:sp>
    </p:spTree>
    <p:extLst>
      <p:ext uri="{BB962C8B-B14F-4D97-AF65-F5344CB8AC3E}">
        <p14:creationId xmlns:p14="http://schemas.microsoft.com/office/powerpoint/2010/main" val="1244848684"/>
      </p:ext>
    </p:extLst>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1752600"/>
            <a:ext cx="8501270" cy="553998"/>
          </a:xfrm>
          <a:prstGeom prst="rect">
            <a:avLst/>
          </a:prstGeom>
        </p:spPr>
        <p:txBody>
          <a:bodyPr/>
          <a:lstStyle/>
          <a:p>
            <a:pPr algn="ctr">
              <a:lnSpc>
                <a:spcPct val="100000"/>
              </a:lnSpc>
              <a:buFont typeface="Monotype Sorts" pitchFamily="2" charset="2"/>
              <a:buNone/>
            </a:pPr>
            <a:r>
              <a:rPr lang="en-US" sz="3600" b="1" dirty="0" smtClean="0">
                <a:latin typeface="Tahoma" pitchFamily="34" charset="0"/>
              </a:rPr>
              <a:t>Let’s have a</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60637" y="2819400"/>
            <a:ext cx="3840163" cy="17688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373637" y="4570797"/>
            <a:ext cx="198363"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2895600" y="3276600"/>
            <a:ext cx="3200400" cy="707886"/>
          </a:xfrm>
          <a:prstGeom prst="rect">
            <a:avLst/>
          </a:prstGeom>
          <a:noFill/>
        </p:spPr>
        <p:txBody>
          <a:bodyPr wrap="square" rtlCol="0">
            <a:spAutoFit/>
          </a:bodyPr>
          <a:lstStyle/>
          <a:p>
            <a:pPr algn="ctr"/>
            <a:r>
              <a:rPr lang="en-US" sz="4000" b="1" dirty="0" smtClean="0">
                <a:solidFill>
                  <a:schemeClr val="bg1"/>
                </a:solidFill>
                <a:latin typeface="Comic Sans MS" panose="030F0702030302020204" pitchFamily="66" charset="0"/>
              </a:rPr>
              <a:t>Garage Sale</a:t>
            </a:r>
            <a:endParaRPr lang="en-US" sz="4000" b="1" dirty="0">
              <a:solidFill>
                <a:schemeClr val="bg1"/>
              </a:solidFill>
              <a:latin typeface="Comic Sans MS" panose="030F0702030302020204" pitchFamily="66" charset="0"/>
            </a:endParaRPr>
          </a:p>
        </p:txBody>
      </p:sp>
      <p:sp>
        <p:nvSpPr>
          <p:cNvPr id="7" name="TextBox 6"/>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29</a:t>
            </a:fld>
            <a:endParaRPr lang="en-US" sz="3200" dirty="0">
              <a:solidFill>
                <a:schemeClr val="accent4">
                  <a:lumMod val="50000"/>
                </a:schemeClr>
              </a:solidFill>
            </a:endParaRPr>
          </a:p>
        </p:txBody>
      </p:sp>
    </p:spTree>
    <p:extLst>
      <p:ext uri="{BB962C8B-B14F-4D97-AF65-F5344CB8AC3E}">
        <p14:creationId xmlns:p14="http://schemas.microsoft.com/office/powerpoint/2010/main" val="3632729595"/>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457200" y="3581400"/>
            <a:ext cx="8382000" cy="1732782"/>
          </a:xfrm>
          <a:prstGeom prst="rect">
            <a:avLst/>
          </a:prstGeom>
        </p:spPr>
        <p:txBody>
          <a:bodyPr/>
          <a:lstStyle/>
          <a:p>
            <a:pPr algn="ctr">
              <a:buFont typeface="Monotype Sorts" pitchFamily="2" charset="2"/>
              <a:buNone/>
            </a:pPr>
            <a:r>
              <a:rPr lang="en-US" altLang="en-US" b="1" dirty="0" smtClean="0">
                <a:latin typeface="Tahoma" pitchFamily="34" charset="0"/>
                <a:ea typeface="Tahoma" panose="020B0604030504040204" pitchFamily="34" charset="0"/>
                <a:cs typeface="Tahoma" panose="020B0604030504040204" pitchFamily="34" charset="0"/>
              </a:rPr>
              <a:t>Why does someone act the way they do?</a:t>
            </a:r>
          </a:p>
          <a:p>
            <a:pPr algn="ctr">
              <a:buFont typeface="Monotype Sorts" pitchFamily="2" charset="2"/>
              <a:buNone/>
            </a:pPr>
            <a:endParaRPr lang="en-US" sz="1800" b="1" dirty="0">
              <a:latin typeface="Tahoma" pitchFamily="34" charset="0"/>
              <a:ea typeface="Tahoma" panose="020B0604030504040204" pitchFamily="34" charset="0"/>
              <a:cs typeface="Tahoma" panose="020B0604030504040204" pitchFamily="34" charset="0"/>
            </a:endParaRPr>
          </a:p>
          <a:p>
            <a:pPr algn="ctr">
              <a:buFont typeface="Monotype Sorts" pitchFamily="2" charset="2"/>
              <a:buNone/>
            </a:pPr>
            <a:r>
              <a:rPr lang="en-US" b="1" dirty="0" smtClean="0">
                <a:latin typeface="Tahoma" pitchFamily="34" charset="0"/>
                <a:ea typeface="Tahoma" panose="020B0604030504040204" pitchFamily="34" charset="0"/>
                <a:cs typeface="Tahoma" panose="020B0604030504040204" pitchFamily="34" charset="0"/>
              </a:rPr>
              <a:t>We don’t understand our spouse’s </a:t>
            </a:r>
            <a:r>
              <a:rPr lang="en-US" b="1" u="sng" dirty="0" smtClean="0">
                <a:latin typeface="Tahoma" pitchFamily="34" charset="0"/>
                <a:ea typeface="Tahoma" panose="020B0604030504040204" pitchFamily="34" charset="0"/>
                <a:cs typeface="Tahoma" panose="020B0604030504040204" pitchFamily="34" charset="0"/>
              </a:rPr>
              <a:t>history</a:t>
            </a:r>
            <a:r>
              <a:rPr lang="en-US" b="1" dirty="0" smtClean="0">
                <a:latin typeface="Tahoma" pitchFamily="34" charset="0"/>
                <a:ea typeface="Tahoma" panose="020B0604030504040204" pitchFamily="34" charset="0"/>
                <a:cs typeface="Tahoma" panose="020B0604030504040204" pitchFamily="34" charset="0"/>
              </a:rPr>
              <a:t> (or our own)</a:t>
            </a:r>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4" name="Rectangle 3"/>
          <p:cNvSpPr>
            <a:spLocks noGrp="1" noChangeArrowheads="1"/>
          </p:cNvSpPr>
          <p:nvPr>
            <p:ph type="body" sz="half" idx="4294967295"/>
          </p:nvPr>
        </p:nvSpPr>
        <p:spPr>
          <a:xfrm>
            <a:off x="304800" y="2322443"/>
            <a:ext cx="8501270" cy="609398"/>
          </a:xfrm>
          <a:prstGeom prst="rect">
            <a:avLst/>
          </a:prstGeom>
        </p:spPr>
        <p:txBody>
          <a:bodyPr/>
          <a:lstStyle/>
          <a:p>
            <a:pPr algn="ctr">
              <a:buFont typeface="Monotype Sorts" pitchFamily="2" charset="2"/>
              <a:buNone/>
            </a:pPr>
            <a:r>
              <a:rPr lang="en-US" sz="4400" b="1" dirty="0" smtClean="0">
                <a:latin typeface="Tahoma" pitchFamily="34" charset="0"/>
              </a:rPr>
              <a:t>Childhood Issues</a:t>
            </a:r>
          </a:p>
        </p:txBody>
      </p:sp>
      <p:sp>
        <p:nvSpPr>
          <p:cNvPr id="2" name="TextBox 1"/>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3</a:t>
            </a:fld>
            <a:endParaRPr lang="en-US" sz="3200" dirty="0">
              <a:solidFill>
                <a:schemeClr val="accent4">
                  <a:lumMod val="50000"/>
                </a:schemeClr>
              </a:solidFill>
            </a:endParaRPr>
          </a:p>
        </p:txBody>
      </p:sp>
    </p:spTree>
    <p:extLst>
      <p:ext uri="{BB962C8B-B14F-4D97-AF65-F5344CB8AC3E}">
        <p14:creationId xmlns:p14="http://schemas.microsoft.com/office/powerpoint/2010/main" val="2269883361"/>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3065383"/>
            <a:ext cx="7696200" cy="2283702"/>
          </a:xfrm>
          <a:prstGeom prst="rect">
            <a:avLst/>
          </a:prstGeom>
        </p:spPr>
        <p:txBody>
          <a:bodyPr/>
          <a:lstStyle/>
          <a:p>
            <a:pPr algn="ctr">
              <a:buFont typeface="Monotype Sorts" pitchFamily="2" charset="2"/>
              <a:buNone/>
            </a:pPr>
            <a:r>
              <a:rPr lang="en-US" altLang="en-US" sz="2800" b="1" dirty="0" smtClean="0">
                <a:latin typeface="Tahoma" pitchFamily="34" charset="0"/>
                <a:ea typeface="Tahoma" panose="020B0604030504040204" pitchFamily="34" charset="0"/>
                <a:cs typeface="Tahoma" panose="020B0604030504040204" pitchFamily="34" charset="0"/>
              </a:rPr>
              <a:t>Messages from our family</a:t>
            </a:r>
          </a:p>
          <a:p>
            <a:pPr marL="2116138" lvl="2" indent="-339725"/>
            <a:r>
              <a:rPr lang="en-US" sz="2800" dirty="0" smtClean="0"/>
              <a:t>Messages we received</a:t>
            </a:r>
            <a:endParaRPr lang="en-US" sz="2800" dirty="0"/>
          </a:p>
          <a:p>
            <a:pPr marL="2116138" lvl="2" indent="-339725"/>
            <a:r>
              <a:rPr lang="en-US" sz="2800" dirty="0" smtClean="0"/>
              <a:t>Role models</a:t>
            </a:r>
          </a:p>
          <a:p>
            <a:pPr marL="2116138" lvl="2" indent="-339725"/>
            <a:r>
              <a:rPr lang="en-US" sz="2800" dirty="0" smtClean="0"/>
              <a:t>Our place/role in the family</a:t>
            </a:r>
          </a:p>
          <a:p>
            <a:pPr marL="2116138" lvl="2" indent="-339725"/>
            <a:r>
              <a:rPr lang="en-US" sz="2800" dirty="0" smtClean="0"/>
              <a:t>Who was missing?</a:t>
            </a:r>
            <a:endParaRPr lang="en-US" sz="2600" dirty="0" smtClean="0"/>
          </a:p>
        </p:txBody>
      </p:sp>
      <p:sp>
        <p:nvSpPr>
          <p:cNvPr id="4" name="Rectangle 3"/>
          <p:cNvSpPr>
            <a:spLocks noGrp="1" noChangeArrowheads="1"/>
          </p:cNvSpPr>
          <p:nvPr>
            <p:ph type="body" sz="half" idx="4294967295"/>
          </p:nvPr>
        </p:nvSpPr>
        <p:spPr>
          <a:xfrm>
            <a:off x="304800" y="1981200"/>
            <a:ext cx="8501270" cy="609398"/>
          </a:xfrm>
          <a:prstGeom prst="rect">
            <a:avLst/>
          </a:prstGeom>
        </p:spPr>
        <p:txBody>
          <a:bodyPr/>
          <a:lstStyle/>
          <a:p>
            <a:pPr algn="ctr">
              <a:buFont typeface="Monotype Sorts" pitchFamily="2" charset="2"/>
              <a:buNone/>
            </a:pPr>
            <a:r>
              <a:rPr lang="en-US" sz="4400" b="1" dirty="0" smtClean="0">
                <a:latin typeface="Tahoma" pitchFamily="34" charset="0"/>
              </a:rPr>
              <a:t>Childhood Issues</a:t>
            </a:r>
          </a:p>
        </p:txBody>
      </p:sp>
      <p:sp>
        <p:nvSpPr>
          <p:cNvPr id="5" name="TextBox 4"/>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4</a:t>
            </a:fld>
            <a:endParaRPr lang="en-US" sz="3200" dirty="0">
              <a:solidFill>
                <a:schemeClr val="accent4">
                  <a:lumMod val="50000"/>
                </a:schemeClr>
              </a:solidFill>
            </a:endParaRPr>
          </a:p>
        </p:txBody>
      </p:sp>
    </p:spTree>
    <p:extLst>
      <p:ext uri="{BB962C8B-B14F-4D97-AF65-F5344CB8AC3E}">
        <p14:creationId xmlns:p14="http://schemas.microsoft.com/office/powerpoint/2010/main" val="1848154640"/>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3065383"/>
            <a:ext cx="7696200" cy="2757678"/>
          </a:xfrm>
          <a:prstGeom prst="rect">
            <a:avLst/>
          </a:prstGeom>
        </p:spPr>
        <p:txBody>
          <a:bodyPr/>
          <a:lstStyle/>
          <a:p>
            <a:pPr algn="ctr">
              <a:buFont typeface="Monotype Sorts" pitchFamily="2" charset="2"/>
              <a:buNone/>
            </a:pPr>
            <a:r>
              <a:rPr lang="en-US" altLang="en-US" sz="2800" b="1" dirty="0" smtClean="0">
                <a:latin typeface="Tahoma" pitchFamily="34" charset="0"/>
                <a:ea typeface="Tahoma" panose="020B0604030504040204" pitchFamily="34" charset="0"/>
                <a:cs typeface="Tahoma" panose="020B0604030504040204" pitchFamily="34" charset="0"/>
              </a:rPr>
              <a:t>Messages from our family</a:t>
            </a:r>
          </a:p>
          <a:p>
            <a:pPr marL="2116138" lvl="2" indent="-339725"/>
            <a:r>
              <a:rPr lang="en-US" sz="2800" dirty="0" smtClean="0"/>
              <a:t>Messages we received</a:t>
            </a:r>
            <a:endParaRPr lang="en-US" sz="2800" dirty="0"/>
          </a:p>
          <a:p>
            <a:pPr marL="2116138" lvl="2" indent="-339725"/>
            <a:r>
              <a:rPr lang="en-US" sz="2800" dirty="0" smtClean="0"/>
              <a:t>Role models</a:t>
            </a:r>
          </a:p>
          <a:p>
            <a:pPr marL="2116138" lvl="2" indent="-339725"/>
            <a:r>
              <a:rPr lang="en-US" sz="2800" dirty="0" smtClean="0"/>
              <a:t>Our place/role in the family</a:t>
            </a:r>
          </a:p>
          <a:p>
            <a:pPr marL="2116138" lvl="2" indent="-339725"/>
            <a:r>
              <a:rPr lang="en-US" sz="2800" dirty="0" smtClean="0"/>
              <a:t>Who was missing?</a:t>
            </a:r>
            <a:endParaRPr lang="en-US" sz="2600" dirty="0" smtClean="0"/>
          </a:p>
          <a:p>
            <a:pPr algn="ctr">
              <a:buFont typeface="Monotype Sorts" pitchFamily="2" charset="2"/>
              <a:buNone/>
            </a:pPr>
            <a:r>
              <a:rPr lang="en-US" altLang="en-US" sz="2800" b="1" dirty="0" smtClean="0">
                <a:latin typeface="Tahoma" pitchFamily="34" charset="0"/>
                <a:ea typeface="Tahoma" panose="020B0604030504040204" pitchFamily="34" charset="0"/>
                <a:cs typeface="Tahoma" panose="020B0604030504040204" pitchFamily="34" charset="0"/>
              </a:rPr>
              <a:t>What does it teach us?</a:t>
            </a:r>
            <a:endParaRPr lang="en-US" sz="2800" dirty="0">
              <a:latin typeface="Tahoma" panose="020B0604030504040204" pitchFamily="34" charset="0"/>
              <a:ea typeface="Tahoma" panose="020B0604030504040204" pitchFamily="34" charset="0"/>
              <a:cs typeface="Tahoma" panose="020B0604030504040204" pitchFamily="34" charset="0"/>
            </a:endParaRPr>
          </a:p>
        </p:txBody>
      </p:sp>
      <p:sp>
        <p:nvSpPr>
          <p:cNvPr id="4" name="Rectangle 3"/>
          <p:cNvSpPr>
            <a:spLocks noGrp="1" noChangeArrowheads="1"/>
          </p:cNvSpPr>
          <p:nvPr>
            <p:ph type="body" sz="half" idx="4294967295"/>
          </p:nvPr>
        </p:nvSpPr>
        <p:spPr>
          <a:xfrm>
            <a:off x="304800" y="1981200"/>
            <a:ext cx="8501270" cy="609398"/>
          </a:xfrm>
          <a:prstGeom prst="rect">
            <a:avLst/>
          </a:prstGeom>
        </p:spPr>
        <p:txBody>
          <a:bodyPr/>
          <a:lstStyle/>
          <a:p>
            <a:pPr algn="ctr">
              <a:buFont typeface="Monotype Sorts" pitchFamily="2" charset="2"/>
              <a:buNone/>
            </a:pPr>
            <a:r>
              <a:rPr lang="en-US" sz="4400" b="1" dirty="0" smtClean="0">
                <a:latin typeface="Tahoma" pitchFamily="34" charset="0"/>
              </a:rPr>
              <a:t>Childhood Issues</a:t>
            </a:r>
          </a:p>
        </p:txBody>
      </p:sp>
      <p:sp>
        <p:nvSpPr>
          <p:cNvPr id="5" name="TextBox 4"/>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5</a:t>
            </a:fld>
            <a:endParaRPr lang="en-US" sz="3200" dirty="0">
              <a:solidFill>
                <a:schemeClr val="accent4">
                  <a:lumMod val="50000"/>
                </a:schemeClr>
              </a:solidFill>
            </a:endParaRPr>
          </a:p>
        </p:txBody>
      </p:sp>
    </p:spTree>
    <p:extLst>
      <p:ext uri="{BB962C8B-B14F-4D97-AF65-F5344CB8AC3E}">
        <p14:creationId xmlns:p14="http://schemas.microsoft.com/office/powerpoint/2010/main" val="2000530463"/>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Out of Balance</a:t>
            </a:r>
          </a:p>
        </p:txBody>
      </p:sp>
      <p:sp>
        <p:nvSpPr>
          <p:cNvPr id="13" name="Rectangle 3"/>
          <p:cNvSpPr>
            <a:spLocks noGrp="1" noChangeArrowheads="1"/>
          </p:cNvSpPr>
          <p:nvPr>
            <p:ph type="body" sz="half" idx="4294967295"/>
          </p:nvPr>
        </p:nvSpPr>
        <p:spPr>
          <a:xfrm rot="21116933">
            <a:off x="304800" y="2845865"/>
            <a:ext cx="8501270" cy="1775871"/>
          </a:xfrm>
          <a:prstGeom prst="rect">
            <a:avLst/>
          </a:prstGeom>
        </p:spPr>
        <p:txBody>
          <a:bodyPr/>
          <a:lstStyle/>
          <a:p>
            <a:pPr algn="ctr">
              <a:buNone/>
            </a:pPr>
            <a:endParaRPr lang="en-US" sz="2800" b="1" dirty="0" smtClean="0"/>
          </a:p>
          <a:p>
            <a:pPr algn="ctr">
              <a:buNone/>
            </a:pPr>
            <a:r>
              <a:rPr lang="en-US" sz="2800" b="1" dirty="0" smtClean="0"/>
              <a:t>_____________________________________________</a:t>
            </a:r>
          </a:p>
          <a:p>
            <a:pPr lvl="1">
              <a:buNone/>
            </a:pPr>
            <a:r>
              <a:rPr lang="en-US" sz="3600" b="1" dirty="0" smtClean="0"/>
              <a:t>Denial</a:t>
            </a:r>
            <a:r>
              <a:rPr lang="en-US" sz="3600" b="1" dirty="0"/>
              <a:t>			</a:t>
            </a:r>
            <a:endParaRPr lang="en-US" sz="3600" b="1" dirty="0" smtClean="0"/>
          </a:p>
          <a:p>
            <a:pPr>
              <a:buNone/>
            </a:pPr>
            <a:endParaRPr lang="en-US" sz="1800" b="1" dirty="0" smtClean="0">
              <a:latin typeface="Tahoma" pitchFamily="34" charset="0"/>
            </a:endParaRPr>
          </a:p>
        </p:txBody>
      </p:sp>
      <p:sp>
        <p:nvSpPr>
          <p:cNvPr id="4" name="TextBox 3"/>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6</a:t>
            </a:fld>
            <a:endParaRPr lang="en-US" sz="3200" dirty="0">
              <a:solidFill>
                <a:schemeClr val="accent4">
                  <a:lumMod val="50000"/>
                </a:schemeClr>
              </a:solidFill>
            </a:endParaRPr>
          </a:p>
        </p:txBody>
      </p:sp>
    </p:spTree>
    <p:extLst>
      <p:ext uri="{BB962C8B-B14F-4D97-AF65-F5344CB8AC3E}">
        <p14:creationId xmlns:p14="http://schemas.microsoft.com/office/powerpoint/2010/main" val="404170361"/>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Out of Balance</a:t>
            </a:r>
          </a:p>
        </p:txBody>
      </p:sp>
      <p:sp>
        <p:nvSpPr>
          <p:cNvPr id="13" name="Rectangle 3"/>
          <p:cNvSpPr>
            <a:spLocks noGrp="1" noChangeArrowheads="1"/>
          </p:cNvSpPr>
          <p:nvPr>
            <p:ph type="body" sz="half" idx="4294967295"/>
          </p:nvPr>
        </p:nvSpPr>
        <p:spPr>
          <a:xfrm rot="592463">
            <a:off x="275681" y="1163046"/>
            <a:ext cx="8596479" cy="2757678"/>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smtClean="0"/>
          </a:p>
          <a:p>
            <a:pPr algn="ctr">
              <a:buNone/>
            </a:pPr>
            <a:r>
              <a:rPr lang="en-US" sz="2800" b="1" dirty="0" smtClean="0"/>
              <a:t>________________________________________________</a:t>
            </a:r>
          </a:p>
          <a:p>
            <a:pPr algn="r">
              <a:buNone/>
            </a:pPr>
            <a:r>
              <a:rPr lang="en-US" sz="2800" b="1" dirty="0" smtClean="0">
                <a:latin typeface="Tahoma" pitchFamily="34" charset="0"/>
              </a:rPr>
              <a:t>Fatalism</a:t>
            </a:r>
          </a:p>
        </p:txBody>
      </p:sp>
      <p:sp>
        <p:nvSpPr>
          <p:cNvPr id="4" name="TextBox 3"/>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7</a:t>
            </a:fld>
            <a:endParaRPr lang="en-US" sz="3200" dirty="0">
              <a:solidFill>
                <a:schemeClr val="accent4">
                  <a:lumMod val="50000"/>
                </a:schemeClr>
              </a:solidFill>
            </a:endParaRPr>
          </a:p>
        </p:txBody>
      </p:sp>
    </p:spTree>
    <p:extLst>
      <p:ext uri="{BB962C8B-B14F-4D97-AF65-F5344CB8AC3E}">
        <p14:creationId xmlns:p14="http://schemas.microsoft.com/office/powerpoint/2010/main" val="1357405018"/>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Solution</a:t>
            </a:r>
          </a:p>
          <a:p>
            <a:pPr algn="ctr"/>
            <a:r>
              <a:rPr lang="en-US" sz="3200" b="1" i="1" dirty="0" smtClean="0">
                <a:latin typeface="Tahoma" pitchFamily="34" charset="0"/>
              </a:rPr>
              <a:t>The Third Option - Balance</a:t>
            </a:r>
          </a:p>
        </p:txBody>
      </p:sp>
      <p:sp>
        <p:nvSpPr>
          <p:cNvPr id="13" name="Rectangle 3"/>
          <p:cNvSpPr>
            <a:spLocks noGrp="1" noChangeArrowheads="1"/>
          </p:cNvSpPr>
          <p:nvPr>
            <p:ph type="body" sz="half" idx="4294967295"/>
          </p:nvPr>
        </p:nvSpPr>
        <p:spPr>
          <a:xfrm>
            <a:off x="304800" y="1447800"/>
            <a:ext cx="8501270" cy="4653582"/>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smtClean="0"/>
          </a:p>
          <a:p>
            <a:pPr algn="ctr">
              <a:buNone/>
            </a:pPr>
            <a:r>
              <a:rPr lang="en-US" sz="2800" b="1" dirty="0" smtClean="0"/>
              <a:t>_____________________________________________</a:t>
            </a:r>
          </a:p>
          <a:p>
            <a:pPr algn="ctr">
              <a:buNone/>
            </a:pPr>
            <a:r>
              <a:rPr lang="en-US" sz="2800" b="1" dirty="0" smtClean="0"/>
              <a:t>Denial</a:t>
            </a:r>
            <a:r>
              <a:rPr lang="en-US" sz="2800" b="1" dirty="0"/>
              <a:t>	</a:t>
            </a:r>
            <a:r>
              <a:rPr lang="en-US" sz="2800" b="1" dirty="0" smtClean="0"/>
              <a:t>				   	   Fatalism</a:t>
            </a:r>
            <a:endParaRPr lang="en-US" sz="2800" b="1" dirty="0"/>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a:latin typeface="Tahoma" pitchFamily="34" charset="0"/>
            </a:endParaRPr>
          </a:p>
          <a:p>
            <a:pPr algn="ctr">
              <a:buFont typeface="Monotype Sorts" pitchFamily="2" charset="2"/>
              <a:buNone/>
            </a:pPr>
            <a:endParaRPr lang="en-US" sz="2800" b="1" dirty="0" smtClean="0">
              <a:latin typeface="Tahoma" pitchFamily="34" charset="0"/>
            </a:endParaRPr>
          </a:p>
        </p:txBody>
      </p:sp>
      <p:sp>
        <p:nvSpPr>
          <p:cNvPr id="2" name="TextBox 1"/>
          <p:cNvSpPr txBox="1"/>
          <p:nvPr/>
        </p:nvSpPr>
        <p:spPr>
          <a:xfrm>
            <a:off x="3379575" y="3124200"/>
            <a:ext cx="2263760" cy="523220"/>
          </a:xfrm>
          <a:prstGeom prst="rect">
            <a:avLst/>
          </a:prstGeom>
          <a:noFill/>
        </p:spPr>
        <p:txBody>
          <a:bodyPr wrap="none" rtlCol="0">
            <a:spAutoFit/>
          </a:bodyPr>
          <a:lstStyle/>
          <a:p>
            <a:pPr algn="ctr"/>
            <a:r>
              <a:rPr lang="en-US" sz="2800" b="1" dirty="0" smtClean="0"/>
              <a:t>Sort them out</a:t>
            </a:r>
            <a:endParaRPr lang="en-US" sz="2800" b="1" dirty="0"/>
          </a:p>
        </p:txBody>
      </p:sp>
      <p:sp>
        <p:nvSpPr>
          <p:cNvPr id="5" name="Oval 4"/>
          <p:cNvSpPr/>
          <p:nvPr/>
        </p:nvSpPr>
        <p:spPr bwMode="auto">
          <a:xfrm>
            <a:off x="3124200" y="2997926"/>
            <a:ext cx="2718156" cy="762000"/>
          </a:xfrm>
          <a:prstGeom prst="ellipse">
            <a:avLst/>
          </a:prstGeom>
          <a:noFill/>
          <a:ln w="57150">
            <a:solidFill>
              <a:srgbClr val="FF0000"/>
            </a:solidFill>
            <a:headEnd type="none" w="med" len="med"/>
            <a:tailEnd type="none" w="med" len="med"/>
          </a:ln>
          <a:scene3d>
            <a:camera prst="orthographicFront" fov="0">
              <a:rot lat="0" lon="0" rev="0"/>
            </a:camera>
            <a:lightRig rig="glow" dir="t">
              <a:rot lat="0" lon="0" rev="6360000"/>
            </a:lightRig>
          </a:scene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6" name="TextBox 5"/>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8</a:t>
            </a:fld>
            <a:endParaRPr lang="en-US" sz="3200" dirty="0">
              <a:solidFill>
                <a:schemeClr val="accent4">
                  <a:lumMod val="50000"/>
                </a:schemeClr>
              </a:solidFill>
            </a:endParaRPr>
          </a:p>
        </p:txBody>
      </p:sp>
    </p:spTree>
    <p:extLst>
      <p:ext uri="{BB962C8B-B14F-4D97-AF65-F5344CB8AC3E}">
        <p14:creationId xmlns:p14="http://schemas.microsoft.com/office/powerpoint/2010/main" val="4226370904"/>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Solution</a:t>
            </a:r>
          </a:p>
          <a:p>
            <a:pPr algn="ctr"/>
            <a:r>
              <a:rPr lang="en-US" sz="3200" b="1" i="1" dirty="0" smtClean="0">
                <a:latin typeface="Tahoma" pitchFamily="34" charset="0"/>
              </a:rPr>
              <a:t>The Third Option - Balance</a:t>
            </a:r>
          </a:p>
        </p:txBody>
      </p:sp>
      <p:sp>
        <p:nvSpPr>
          <p:cNvPr id="13" name="Rectangle 3"/>
          <p:cNvSpPr>
            <a:spLocks noGrp="1" noChangeArrowheads="1"/>
          </p:cNvSpPr>
          <p:nvPr>
            <p:ph type="body" sz="half" idx="4294967295"/>
          </p:nvPr>
        </p:nvSpPr>
        <p:spPr>
          <a:xfrm>
            <a:off x="304800" y="1447800"/>
            <a:ext cx="8501270" cy="4653582"/>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smtClean="0"/>
          </a:p>
          <a:p>
            <a:pPr algn="ctr">
              <a:buNone/>
            </a:pPr>
            <a:r>
              <a:rPr lang="en-US" sz="2800" b="1" dirty="0" smtClean="0"/>
              <a:t>_____________________________________________</a:t>
            </a:r>
          </a:p>
          <a:p>
            <a:pPr algn="ctr">
              <a:buNone/>
            </a:pPr>
            <a:r>
              <a:rPr lang="en-US" sz="2800" b="1" dirty="0" smtClean="0"/>
              <a:t>Denial</a:t>
            </a:r>
            <a:r>
              <a:rPr lang="en-US" sz="2800" b="1" dirty="0"/>
              <a:t>	</a:t>
            </a:r>
            <a:r>
              <a:rPr lang="en-US" sz="2800" b="1" dirty="0" smtClean="0"/>
              <a:t>				   	   Fatalism</a:t>
            </a:r>
            <a:endParaRPr lang="en-US" sz="2800" b="1" dirty="0"/>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a:latin typeface="Tahoma" pitchFamily="34" charset="0"/>
            </a:endParaRPr>
          </a:p>
          <a:p>
            <a:pPr algn="ctr">
              <a:buFont typeface="Monotype Sorts" pitchFamily="2" charset="2"/>
              <a:buNone/>
            </a:pPr>
            <a:endParaRPr lang="en-US" sz="2800" b="1" dirty="0" smtClean="0">
              <a:latin typeface="Tahoma" pitchFamily="34" charset="0"/>
            </a:endParaRPr>
          </a:p>
        </p:txBody>
      </p:sp>
      <p:sp>
        <p:nvSpPr>
          <p:cNvPr id="2" name="TextBox 1"/>
          <p:cNvSpPr txBox="1"/>
          <p:nvPr/>
        </p:nvSpPr>
        <p:spPr>
          <a:xfrm>
            <a:off x="3379575" y="3124200"/>
            <a:ext cx="2263760" cy="523220"/>
          </a:xfrm>
          <a:prstGeom prst="rect">
            <a:avLst/>
          </a:prstGeom>
          <a:noFill/>
        </p:spPr>
        <p:txBody>
          <a:bodyPr wrap="none" rtlCol="0">
            <a:spAutoFit/>
          </a:bodyPr>
          <a:lstStyle/>
          <a:p>
            <a:pPr algn="ctr"/>
            <a:r>
              <a:rPr lang="en-US" sz="2800" b="1" dirty="0" smtClean="0"/>
              <a:t>Sort them out</a:t>
            </a:r>
            <a:endParaRPr lang="en-US" sz="2800" b="1" dirty="0"/>
          </a:p>
        </p:txBody>
      </p:sp>
      <p:sp>
        <p:nvSpPr>
          <p:cNvPr id="5" name="Oval 4"/>
          <p:cNvSpPr/>
          <p:nvPr/>
        </p:nvSpPr>
        <p:spPr bwMode="auto">
          <a:xfrm>
            <a:off x="3124200" y="2997926"/>
            <a:ext cx="2718156" cy="762000"/>
          </a:xfrm>
          <a:prstGeom prst="ellipse">
            <a:avLst/>
          </a:prstGeom>
          <a:noFill/>
          <a:ln w="57150">
            <a:solidFill>
              <a:srgbClr val="FF0000"/>
            </a:solidFill>
            <a:headEnd type="none" w="med" len="med"/>
            <a:tailEnd type="none" w="med" len="med"/>
          </a:ln>
          <a:scene3d>
            <a:camera prst="orthographicFront" fov="0">
              <a:rot lat="0" lon="0" rev="0"/>
            </a:camera>
            <a:lightRig rig="glow" dir="t">
              <a:rot lat="0" lon="0" rev="6360000"/>
            </a:lightRig>
          </a:scene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6" name="TextBox 5"/>
          <p:cNvSpPr txBox="1"/>
          <p:nvPr/>
        </p:nvSpPr>
        <p:spPr>
          <a:xfrm>
            <a:off x="8153400" y="6172200"/>
            <a:ext cx="838200" cy="584775"/>
          </a:xfrm>
          <a:prstGeom prst="rect">
            <a:avLst/>
          </a:prstGeom>
          <a:noFill/>
        </p:spPr>
        <p:txBody>
          <a:bodyPr wrap="square" rtlCol="0">
            <a:spAutoFit/>
          </a:bodyPr>
          <a:lstStyle/>
          <a:p>
            <a:pPr algn="ctr"/>
            <a:fld id="{5F2CFECB-52C2-46D3-9219-B02B5CB0EC2E}" type="slidenum">
              <a:rPr lang="en-US" sz="3200" smtClean="0">
                <a:solidFill>
                  <a:schemeClr val="accent4">
                    <a:lumMod val="50000"/>
                  </a:schemeClr>
                </a:solidFill>
              </a:rPr>
              <a:t>9</a:t>
            </a:fld>
            <a:endParaRPr lang="en-US" sz="3200" dirty="0">
              <a:solidFill>
                <a:schemeClr val="accent4">
                  <a:lumMod val="50000"/>
                </a:schemeClr>
              </a:solidFill>
            </a:endParaRPr>
          </a:p>
        </p:txBody>
      </p:sp>
      <p:sp>
        <p:nvSpPr>
          <p:cNvPr id="7" name="Rectangle 3"/>
          <p:cNvSpPr>
            <a:spLocks noGrp="1" noChangeArrowheads="1"/>
          </p:cNvSpPr>
          <p:nvPr>
            <p:ph type="body" sz="half" idx="4294967295"/>
          </p:nvPr>
        </p:nvSpPr>
        <p:spPr>
          <a:xfrm>
            <a:off x="457200" y="4724400"/>
            <a:ext cx="8382000" cy="1289584"/>
          </a:xfrm>
          <a:prstGeom prst="rect">
            <a:avLst/>
          </a:prstGeom>
        </p:spPr>
        <p:txBody>
          <a:bodyPr/>
          <a:lstStyle/>
          <a:p>
            <a:pPr algn="ctr">
              <a:buFont typeface="Monotype Sorts" pitchFamily="2" charset="2"/>
              <a:buNone/>
            </a:pPr>
            <a:r>
              <a:rPr lang="en-US" altLang="en-US" dirty="0" smtClean="0">
                <a:latin typeface="Tahoma" pitchFamily="34" charset="0"/>
                <a:ea typeface="Tahoma" panose="020B0604030504040204" pitchFamily="34" charset="0"/>
                <a:cs typeface="Tahoma" panose="020B0604030504040204" pitchFamily="34" charset="0"/>
              </a:rPr>
              <a:t>Keep the </a:t>
            </a:r>
            <a:r>
              <a:rPr lang="en-US" altLang="en-US" u="sng" dirty="0" smtClean="0">
                <a:latin typeface="Tahoma" pitchFamily="34" charset="0"/>
                <a:ea typeface="Tahoma" panose="020B0604030504040204" pitchFamily="34" charset="0"/>
                <a:cs typeface="Tahoma" panose="020B0604030504040204" pitchFamily="34" charset="0"/>
              </a:rPr>
              <a:t>positive</a:t>
            </a:r>
            <a:r>
              <a:rPr lang="en-US" altLang="en-US" dirty="0" smtClean="0">
                <a:latin typeface="Tahoma" pitchFamily="34" charset="0"/>
                <a:ea typeface="Tahoma" panose="020B0604030504040204" pitchFamily="34" charset="0"/>
                <a:cs typeface="Tahoma" panose="020B0604030504040204" pitchFamily="34" charset="0"/>
              </a:rPr>
              <a:t> and</a:t>
            </a:r>
          </a:p>
          <a:p>
            <a:pPr algn="ctr">
              <a:buFont typeface="Monotype Sorts" pitchFamily="2" charset="2"/>
              <a:buNone/>
            </a:pPr>
            <a:r>
              <a:rPr lang="en-US" altLang="en-US" dirty="0" smtClean="0">
                <a:latin typeface="Tahoma" pitchFamily="34" charset="0"/>
                <a:ea typeface="Tahoma" panose="020B0604030504040204" pitchFamily="34" charset="0"/>
                <a:cs typeface="Tahoma" panose="020B0604030504040204" pitchFamily="34" charset="0"/>
              </a:rPr>
              <a:t>let go of the </a:t>
            </a:r>
            <a:r>
              <a:rPr lang="en-US" altLang="en-US" u="sng" dirty="0" smtClean="0">
                <a:latin typeface="Tahoma" pitchFamily="34" charset="0"/>
                <a:ea typeface="Tahoma" panose="020B0604030504040204" pitchFamily="34" charset="0"/>
                <a:cs typeface="Tahoma" panose="020B0604030504040204" pitchFamily="34" charset="0"/>
              </a:rPr>
              <a:t>negative</a:t>
            </a:r>
            <a:endParaRPr lang="en-US" altLang="en-US" u="sng" dirty="0" smtClean="0">
              <a:latin typeface="Tahoma" pitchFamily="34" charset="0"/>
              <a:ea typeface="Tahoma" panose="020B0604030504040204" pitchFamily="34" charset="0"/>
              <a:cs typeface="Tahoma" panose="020B0604030504040204" pitchFamily="34" charset="0"/>
            </a:endParaRPr>
          </a:p>
          <a:p>
            <a:pPr algn="ctr">
              <a:buFont typeface="Monotype Sorts" pitchFamily="2" charset="2"/>
              <a:buNone/>
            </a:pPr>
            <a:endParaRPr lang="en-US" sz="1800" b="1" dirty="0">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29785217"/>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TS010286732">
  <a:themeElements>
    <a:clrScheme name="Teal Template-Template">
      <a:dk1>
        <a:srgbClr val="000000"/>
      </a:dk1>
      <a:lt1>
        <a:srgbClr val="FFFFFF"/>
      </a:lt1>
      <a:dk2>
        <a:srgbClr val="056981"/>
      </a:dk2>
      <a:lt2>
        <a:srgbClr val="BEECE7"/>
      </a:lt2>
      <a:accent1>
        <a:srgbClr val="FFC000"/>
      </a:accent1>
      <a:accent2>
        <a:srgbClr val="6B8EC7"/>
      </a:accent2>
      <a:accent3>
        <a:srgbClr val="DF8045"/>
      </a:accent3>
      <a:accent4>
        <a:srgbClr val="35C595"/>
      </a:accent4>
      <a:accent5>
        <a:srgbClr val="FF9929"/>
      </a:accent5>
      <a:accent6>
        <a:srgbClr val="7D3DA1"/>
      </a:accent6>
      <a:hlink>
        <a:srgbClr val="F0ED7B"/>
      </a:hlink>
      <a:folHlink>
        <a:srgbClr val="F3EB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0CEC557-2A2C-42AC-8FFB-CF8FDD23BE0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TS010286732</Template>
  <TotalTime>281</TotalTime>
  <Words>3462</Words>
  <Application>Microsoft Office PowerPoint</Application>
  <PresentationFormat>On-screen Show (4:3)</PresentationFormat>
  <Paragraphs>315</Paragraphs>
  <Slides>29</Slides>
  <Notes>29</Notes>
  <HiddenSlides>0</HiddenSlides>
  <MMClips>0</MMClips>
  <ScaleCrop>false</ScaleCrop>
  <HeadingPairs>
    <vt:vector size="4" baseType="variant">
      <vt:variant>
        <vt:lpstr>Theme</vt:lpstr>
      </vt:variant>
      <vt:variant>
        <vt:i4>2</vt:i4>
      </vt:variant>
      <vt:variant>
        <vt:lpstr>Slide Titles</vt:lpstr>
      </vt:variant>
      <vt:variant>
        <vt:i4>29</vt:i4>
      </vt:variant>
    </vt:vector>
  </HeadingPairs>
  <TitlesOfParts>
    <vt:vector size="31" baseType="lpstr">
      <vt:lpstr>TS010286732</vt:lpstr>
      <vt:lpstr>White with Courier font for code slides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Marilyn Kistler</dc:creator>
  <cp:lastModifiedBy>Marilyn Kistler</cp:lastModifiedBy>
  <cp:revision>35</cp:revision>
  <cp:lastPrinted>2015-03-08T16:09:15Z</cp:lastPrinted>
  <dcterms:created xsi:type="dcterms:W3CDTF">2013-09-09T14:30:13Z</dcterms:created>
  <dcterms:modified xsi:type="dcterms:W3CDTF">2015-03-08T16:10:28Z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TC102867329990</vt:lpwstr>
  </property>
</Properties>
</file>